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6" r:id="rId4"/>
    <p:sldMasterId id="2147484144" r:id="rId5"/>
    <p:sldMasterId id="2147484156" r:id="rId6"/>
  </p:sldMasterIdLst>
  <p:notesMasterIdLst>
    <p:notesMasterId r:id="rId41"/>
  </p:notesMasterIdLst>
  <p:handoutMasterIdLst>
    <p:handoutMasterId r:id="rId42"/>
  </p:handoutMasterIdLst>
  <p:sldIdLst>
    <p:sldId id="9394" r:id="rId7"/>
    <p:sldId id="9393" r:id="rId8"/>
    <p:sldId id="9353" r:id="rId9"/>
    <p:sldId id="6799" r:id="rId10"/>
    <p:sldId id="716" r:id="rId11"/>
    <p:sldId id="5587" r:id="rId12"/>
    <p:sldId id="9080" r:id="rId13"/>
    <p:sldId id="6995" r:id="rId14"/>
    <p:sldId id="256" r:id="rId15"/>
    <p:sldId id="257" r:id="rId16"/>
    <p:sldId id="290" r:id="rId17"/>
    <p:sldId id="291" r:id="rId18"/>
    <p:sldId id="4483" r:id="rId19"/>
    <p:sldId id="4475" r:id="rId20"/>
    <p:sldId id="4482" r:id="rId21"/>
    <p:sldId id="4476" r:id="rId22"/>
    <p:sldId id="4490" r:id="rId23"/>
    <p:sldId id="4477" r:id="rId24"/>
    <p:sldId id="4478" r:id="rId25"/>
    <p:sldId id="4479" r:id="rId26"/>
    <p:sldId id="301" r:id="rId27"/>
    <p:sldId id="4486" r:id="rId28"/>
    <p:sldId id="4480" r:id="rId29"/>
    <p:sldId id="4487" r:id="rId30"/>
    <p:sldId id="4485" r:id="rId31"/>
    <p:sldId id="292" r:id="rId32"/>
    <p:sldId id="4491" r:id="rId33"/>
    <p:sldId id="4492" r:id="rId34"/>
    <p:sldId id="4495" r:id="rId35"/>
    <p:sldId id="279" r:id="rId36"/>
    <p:sldId id="4471" r:id="rId37"/>
    <p:sldId id="4497" r:id="rId38"/>
    <p:sldId id="5498" r:id="rId39"/>
    <p:sldId id="9395" r:id="rId40"/>
  </p:sldIdLst>
  <p:sldSz cx="18288000" cy="10287000"/>
  <p:notesSz cx="6858000" cy="9144000"/>
  <p:embeddedFontLst>
    <p:embeddedFont>
      <p:font typeface="Franklin Gothic Book" panose="020B0503020102020204" pitchFamily="34" charset="0"/>
      <p:regular r:id="rId43"/>
      <p:italic r:id="rId44"/>
    </p:embeddedFont>
    <p:embeddedFont>
      <p:font typeface="Franklin Gothic Medium" panose="020B0603020102020204" pitchFamily="34" charset="0"/>
      <p:regular r:id="rId45"/>
      <p:italic r:id="rId46"/>
    </p:embeddedFont>
    <p:embeddedFont>
      <p:font typeface="Montserrat" panose="00000500000000000000" pitchFamily="2" charset="0"/>
      <p:regular r:id="rId47"/>
      <p:bold r:id="rId48"/>
      <p:italic r:id="rId49"/>
      <p:boldItalic r:id="rId50"/>
    </p:embeddedFont>
    <p:embeddedFont>
      <p:font typeface="Montserrat Bold" panose="020B0604020202020204" charset="0"/>
      <p:bold r:id="rId51"/>
    </p:embeddedFont>
    <p:embeddedFont>
      <p:font typeface="Roboto Light" panose="02000000000000000000" pitchFamily="2" charset="0"/>
      <p:regular r:id="rId52"/>
      <p:italic r:id="rId53"/>
    </p:embeddedFont>
    <p:embeddedFont>
      <p:font typeface="Source Sans Pro" panose="020B0503030403020204" pitchFamily="34" charset="0"/>
      <p:regular r:id="rId54"/>
      <p:bold r:id="rId55"/>
      <p:italic r:id="rId56"/>
      <p:boldItalic r:id="rId57"/>
    </p:embeddedFont>
  </p:embeddedFontLst>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73E3635-5E7C-4376-9238-62DFC8279DE1}">
          <p14:sldIdLst>
            <p14:sldId id="9394"/>
            <p14:sldId id="9393"/>
            <p14:sldId id="9353"/>
            <p14:sldId id="6799"/>
            <p14:sldId id="716"/>
            <p14:sldId id="5587"/>
            <p14:sldId id="9080"/>
            <p14:sldId id="6995"/>
            <p14:sldId id="256"/>
            <p14:sldId id="257"/>
            <p14:sldId id="290"/>
            <p14:sldId id="291"/>
            <p14:sldId id="4483"/>
            <p14:sldId id="4475"/>
            <p14:sldId id="4482"/>
            <p14:sldId id="4476"/>
            <p14:sldId id="4490"/>
            <p14:sldId id="4477"/>
            <p14:sldId id="4478"/>
            <p14:sldId id="4479"/>
            <p14:sldId id="301"/>
            <p14:sldId id="4486"/>
            <p14:sldId id="4480"/>
            <p14:sldId id="4487"/>
            <p14:sldId id="4485"/>
            <p14:sldId id="292"/>
            <p14:sldId id="4491"/>
            <p14:sldId id="4492"/>
            <p14:sldId id="4495"/>
            <p14:sldId id="279"/>
            <p14:sldId id="4471"/>
            <p14:sldId id="4497"/>
          </p14:sldIdLst>
        </p14:section>
        <p14:section name="Closing" id="{C24365CB-5F4E-46DD-82F8-BBCB38C2763A}">
          <p14:sldIdLst>
            <p14:sldId id="5498"/>
            <p14:sldId id="9395"/>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78BE21"/>
    <a:srgbClr val="2E73FC"/>
    <a:srgbClr val="5E5E69"/>
    <a:srgbClr val="E6E6E9"/>
    <a:srgbClr val="E3E2ED"/>
    <a:srgbClr val="D9D8F7"/>
    <a:srgbClr val="F7FBFF"/>
    <a:srgbClr val="F0F0F0"/>
    <a:srgbClr val="EFEFE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A0573-0B4A-40D3-8245-F9FC92415704}" v="15" dt="2025-02-20T19:58:44.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513" autoAdjust="0"/>
  </p:normalViewPr>
  <p:slideViewPr>
    <p:cSldViewPr>
      <p:cViewPr varScale="1">
        <p:scale>
          <a:sx n="45" d="100"/>
          <a:sy n="45" d="100"/>
        </p:scale>
        <p:origin x="644" y="68"/>
      </p:cViewPr>
      <p:guideLst>
        <p:guide orient="horz" pos="3240"/>
        <p:guide pos="5760"/>
      </p:guideLst>
    </p:cSldViewPr>
  </p:slideViewPr>
  <p:outlineViewPr>
    <p:cViewPr>
      <p:scale>
        <a:sx n="33" d="100"/>
        <a:sy n="33" d="100"/>
      </p:scale>
      <p:origin x="0" y="-52602"/>
    </p:cViewPr>
  </p:outlineViewPr>
  <p:notesTextViewPr>
    <p:cViewPr>
      <p:scale>
        <a:sx n="150" d="100"/>
        <a:sy n="150" d="100"/>
      </p:scale>
      <p:origin x="0" y="0"/>
    </p:cViewPr>
  </p:notesTextViewPr>
  <p:sorterViewPr>
    <p:cViewPr varScale="1">
      <p:scale>
        <a:sx n="1" d="1"/>
        <a:sy n="1" d="1"/>
      </p:scale>
      <p:origin x="0" y="-70038"/>
    </p:cViewPr>
  </p:sorterViewPr>
  <p:notesViewPr>
    <p:cSldViewPr>
      <p:cViewPr varScale="1">
        <p:scale>
          <a:sx n="66" d="100"/>
          <a:sy n="66" d="100"/>
        </p:scale>
        <p:origin x="28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uger, Brooke (HQC)" userId="2c34d6aa-e25a-4a54-9d94-0b82e46957d3" providerId="ADAL" clId="{CB79C291-A305-43A4-A4FD-E5929FA262F6}"/>
    <pc:docChg chg="undo redo custSel addSld delSld modSld sldOrd addSection delSection modSection">
      <pc:chgData name="Kruger, Brooke (HQC)" userId="2c34d6aa-e25a-4a54-9d94-0b82e46957d3" providerId="ADAL" clId="{CB79C291-A305-43A4-A4FD-E5929FA262F6}" dt="2024-10-21T19:03:25.112" v="1309" actId="20577"/>
      <pc:docMkLst>
        <pc:docMk/>
      </pc:docMkLst>
      <pc:sldChg chg="del">
        <pc:chgData name="Kruger, Brooke (HQC)" userId="2c34d6aa-e25a-4a54-9d94-0b82e46957d3" providerId="ADAL" clId="{CB79C291-A305-43A4-A4FD-E5929FA262F6}" dt="2024-10-21T15:28:41.571" v="761" actId="47"/>
        <pc:sldMkLst>
          <pc:docMk/>
          <pc:sldMk cId="621384653" sldId="371"/>
        </pc:sldMkLst>
      </pc:sldChg>
      <pc:sldChg chg="del">
        <pc:chgData name="Kruger, Brooke (HQC)" userId="2c34d6aa-e25a-4a54-9d94-0b82e46957d3" providerId="ADAL" clId="{CB79C291-A305-43A4-A4FD-E5929FA262F6}" dt="2024-10-21T15:28:41.458" v="757" actId="47"/>
        <pc:sldMkLst>
          <pc:docMk/>
          <pc:sldMk cId="950461280" sldId="628"/>
        </pc:sldMkLst>
      </pc:sldChg>
      <pc:sldChg chg="del">
        <pc:chgData name="Kruger, Brooke (HQC)" userId="2c34d6aa-e25a-4a54-9d94-0b82e46957d3" providerId="ADAL" clId="{CB79C291-A305-43A4-A4FD-E5929FA262F6}" dt="2024-10-21T15:28:41.730" v="765" actId="47"/>
        <pc:sldMkLst>
          <pc:docMk/>
          <pc:sldMk cId="2174829691" sldId="657"/>
        </pc:sldMkLst>
      </pc:sldChg>
      <pc:sldChg chg="del">
        <pc:chgData name="Kruger, Brooke (HQC)" userId="2c34d6aa-e25a-4a54-9d94-0b82e46957d3" providerId="ADAL" clId="{CB79C291-A305-43A4-A4FD-E5929FA262F6}" dt="2024-10-21T15:28:41.911" v="771" actId="47"/>
        <pc:sldMkLst>
          <pc:docMk/>
          <pc:sldMk cId="3739275384" sldId="659"/>
        </pc:sldMkLst>
      </pc:sldChg>
      <pc:sldChg chg="modSp mod">
        <pc:chgData name="Kruger, Brooke (HQC)" userId="2c34d6aa-e25a-4a54-9d94-0b82e46957d3" providerId="ADAL" clId="{CB79C291-A305-43A4-A4FD-E5929FA262F6}" dt="2024-10-21T19:03:25.112" v="1309" actId="20577"/>
        <pc:sldMkLst>
          <pc:docMk/>
          <pc:sldMk cId="2338863990" sldId="716"/>
        </pc:sldMkLst>
      </pc:sldChg>
      <pc:sldChg chg="del">
        <pc:chgData name="Kruger, Brooke (HQC)" userId="2c34d6aa-e25a-4a54-9d94-0b82e46957d3" providerId="ADAL" clId="{CB79C291-A305-43A4-A4FD-E5929FA262F6}" dt="2024-10-21T15:28:41.421" v="756" actId="47"/>
        <pc:sldMkLst>
          <pc:docMk/>
          <pc:sldMk cId="2472064020" sldId="758"/>
        </pc:sldMkLst>
      </pc:sldChg>
      <pc:sldChg chg="del">
        <pc:chgData name="Kruger, Brooke (HQC)" userId="2c34d6aa-e25a-4a54-9d94-0b82e46957d3" providerId="ADAL" clId="{CB79C291-A305-43A4-A4FD-E5929FA262F6}" dt="2024-10-21T15:28:50.128" v="796" actId="47"/>
        <pc:sldMkLst>
          <pc:docMk/>
          <pc:sldMk cId="2488524639" sldId="1453"/>
        </pc:sldMkLst>
      </pc:sldChg>
      <pc:sldChg chg="del">
        <pc:chgData name="Kruger, Brooke (HQC)" userId="2c34d6aa-e25a-4a54-9d94-0b82e46957d3" providerId="ADAL" clId="{CB79C291-A305-43A4-A4FD-E5929FA262F6}" dt="2024-10-21T15:28:37.616" v="737" actId="47"/>
        <pc:sldMkLst>
          <pc:docMk/>
          <pc:sldMk cId="3693472044" sldId="2345"/>
        </pc:sldMkLst>
      </pc:sldChg>
      <pc:sldChg chg="del">
        <pc:chgData name="Kruger, Brooke (HQC)" userId="2c34d6aa-e25a-4a54-9d94-0b82e46957d3" providerId="ADAL" clId="{CB79C291-A305-43A4-A4FD-E5929FA262F6}" dt="2024-10-21T15:28:37.223" v="736" actId="47"/>
        <pc:sldMkLst>
          <pc:docMk/>
          <pc:sldMk cId="684264383" sldId="2551"/>
        </pc:sldMkLst>
      </pc:sldChg>
      <pc:sldChg chg="del">
        <pc:chgData name="Kruger, Brooke (HQC)" userId="2c34d6aa-e25a-4a54-9d94-0b82e46957d3" providerId="ADAL" clId="{CB79C291-A305-43A4-A4FD-E5929FA262F6}" dt="2024-10-21T15:28:41.795" v="767" actId="47"/>
        <pc:sldMkLst>
          <pc:docMk/>
          <pc:sldMk cId="2450104229" sldId="2749"/>
        </pc:sldMkLst>
      </pc:sldChg>
      <pc:sldChg chg="del">
        <pc:chgData name="Kruger, Brooke (HQC)" userId="2c34d6aa-e25a-4a54-9d94-0b82e46957d3" providerId="ADAL" clId="{CB79C291-A305-43A4-A4FD-E5929FA262F6}" dt="2024-10-21T15:28:39.501" v="745" actId="47"/>
        <pc:sldMkLst>
          <pc:docMk/>
          <pc:sldMk cId="1771953360" sldId="2890"/>
        </pc:sldMkLst>
      </pc:sldChg>
      <pc:sldChg chg="del">
        <pc:chgData name="Kruger, Brooke (HQC)" userId="2c34d6aa-e25a-4a54-9d94-0b82e46957d3" providerId="ADAL" clId="{CB79C291-A305-43A4-A4FD-E5929FA262F6}" dt="2024-10-21T15:28:44.618" v="775" actId="47"/>
        <pc:sldMkLst>
          <pc:docMk/>
          <pc:sldMk cId="3768132656" sldId="3007"/>
        </pc:sldMkLst>
      </pc:sldChg>
      <pc:sldChg chg="del">
        <pc:chgData name="Kruger, Brooke (HQC)" userId="2c34d6aa-e25a-4a54-9d94-0b82e46957d3" providerId="ADAL" clId="{CB79C291-A305-43A4-A4FD-E5929FA262F6}" dt="2024-10-21T15:28:46.977" v="791" actId="47"/>
        <pc:sldMkLst>
          <pc:docMk/>
          <pc:sldMk cId="487980540" sldId="3457"/>
        </pc:sldMkLst>
      </pc:sldChg>
      <pc:sldChg chg="modSp del mod ord">
        <pc:chgData name="Kruger, Brooke (HQC)" userId="2c34d6aa-e25a-4a54-9d94-0b82e46957d3" providerId="ADAL" clId="{CB79C291-A305-43A4-A4FD-E5929FA262F6}" dt="2024-10-21T17:54:10.118" v="808" actId="2696"/>
        <pc:sldMkLst>
          <pc:docMk/>
          <pc:sldMk cId="1781237964" sldId="4143"/>
        </pc:sldMkLst>
      </pc:sldChg>
      <pc:sldChg chg="del">
        <pc:chgData name="Kruger, Brooke (HQC)" userId="2c34d6aa-e25a-4a54-9d94-0b82e46957d3" providerId="ADAL" clId="{CB79C291-A305-43A4-A4FD-E5929FA262F6}" dt="2024-10-21T15:28:41.900" v="770" actId="47"/>
        <pc:sldMkLst>
          <pc:docMk/>
          <pc:sldMk cId="3452562565" sldId="4575"/>
        </pc:sldMkLst>
      </pc:sldChg>
      <pc:sldChg chg="addSp delSp modSp mod ord">
        <pc:chgData name="Kruger, Brooke (HQC)" userId="2c34d6aa-e25a-4a54-9d94-0b82e46957d3" providerId="ADAL" clId="{CB79C291-A305-43A4-A4FD-E5929FA262F6}" dt="2024-10-21T17:59:12.307" v="911" actId="1076"/>
        <pc:sldMkLst>
          <pc:docMk/>
          <pc:sldMk cId="2047020239" sldId="5498"/>
        </pc:sldMkLst>
      </pc:sldChg>
      <pc:sldChg chg="del">
        <pc:chgData name="Kruger, Brooke (HQC)" userId="2c34d6aa-e25a-4a54-9d94-0b82e46957d3" providerId="ADAL" clId="{CB79C291-A305-43A4-A4FD-E5929FA262F6}" dt="2024-10-21T15:28:39.008" v="744" actId="47"/>
        <pc:sldMkLst>
          <pc:docMk/>
          <pc:sldMk cId="880026501" sldId="5587"/>
        </pc:sldMkLst>
      </pc:sldChg>
      <pc:sldChg chg="del">
        <pc:chgData name="Kruger, Brooke (HQC)" userId="2c34d6aa-e25a-4a54-9d94-0b82e46957d3" providerId="ADAL" clId="{CB79C291-A305-43A4-A4FD-E5929FA262F6}" dt="2024-10-21T15:28:41.752" v="766" actId="47"/>
        <pc:sldMkLst>
          <pc:docMk/>
          <pc:sldMk cId="3085764695" sldId="5820"/>
        </pc:sldMkLst>
      </pc:sldChg>
      <pc:sldChg chg="del">
        <pc:chgData name="Kruger, Brooke (HQC)" userId="2c34d6aa-e25a-4a54-9d94-0b82e46957d3" providerId="ADAL" clId="{CB79C291-A305-43A4-A4FD-E5929FA262F6}" dt="2024-10-21T15:28:41.706" v="764" actId="47"/>
        <pc:sldMkLst>
          <pc:docMk/>
          <pc:sldMk cId="1962719964" sldId="6780"/>
        </pc:sldMkLst>
      </pc:sldChg>
      <pc:sldChg chg="modSp mod">
        <pc:chgData name="Kruger, Brooke (HQC)" userId="2c34d6aa-e25a-4a54-9d94-0b82e46957d3" providerId="ADAL" clId="{CB79C291-A305-43A4-A4FD-E5929FA262F6}" dt="2024-10-18T21:52:43.948" v="390" actId="14100"/>
        <pc:sldMkLst>
          <pc:docMk/>
          <pc:sldMk cId="2539525390" sldId="6799"/>
        </pc:sldMkLst>
      </pc:sldChg>
      <pc:sldChg chg="del">
        <pc:chgData name="Kruger, Brooke (HQC)" userId="2c34d6aa-e25a-4a54-9d94-0b82e46957d3" providerId="ADAL" clId="{CB79C291-A305-43A4-A4FD-E5929FA262F6}" dt="2024-10-21T15:28:41.817" v="768" actId="47"/>
        <pc:sldMkLst>
          <pc:docMk/>
          <pc:sldMk cId="1461700003" sldId="6834"/>
        </pc:sldMkLst>
      </pc:sldChg>
      <pc:sldChg chg="del">
        <pc:chgData name="Kruger, Brooke (HQC)" userId="2c34d6aa-e25a-4a54-9d94-0b82e46957d3" providerId="ADAL" clId="{CB79C291-A305-43A4-A4FD-E5929FA262F6}" dt="2024-10-21T15:28:45.496" v="781" actId="47"/>
        <pc:sldMkLst>
          <pc:docMk/>
          <pc:sldMk cId="2489905013" sldId="6989"/>
        </pc:sldMkLst>
      </pc:sldChg>
      <pc:sldChg chg="del">
        <pc:chgData name="Kruger, Brooke (HQC)" userId="2c34d6aa-e25a-4a54-9d94-0b82e46957d3" providerId="ADAL" clId="{CB79C291-A305-43A4-A4FD-E5929FA262F6}" dt="2024-10-21T15:28:45.465" v="780" actId="47"/>
        <pc:sldMkLst>
          <pc:docMk/>
          <pc:sldMk cId="2606242452" sldId="6990"/>
        </pc:sldMkLst>
      </pc:sldChg>
      <pc:sldChg chg="modSp add del mod setBg">
        <pc:chgData name="Kruger, Brooke (HQC)" userId="2c34d6aa-e25a-4a54-9d94-0b82e46957d3" providerId="ADAL" clId="{CB79C291-A305-43A4-A4FD-E5929FA262F6}" dt="2024-10-21T18:26:22.158" v="1294" actId="1076"/>
        <pc:sldMkLst>
          <pc:docMk/>
          <pc:sldMk cId="3956373979" sldId="6995"/>
        </pc:sldMkLst>
      </pc:sldChg>
      <pc:sldChg chg="del">
        <pc:chgData name="Kruger, Brooke (HQC)" userId="2c34d6aa-e25a-4a54-9d94-0b82e46957d3" providerId="ADAL" clId="{CB79C291-A305-43A4-A4FD-E5929FA262F6}" dt="2024-10-21T15:28:41.516" v="759" actId="47"/>
        <pc:sldMkLst>
          <pc:docMk/>
          <pc:sldMk cId="3226711496" sldId="7287"/>
        </pc:sldMkLst>
      </pc:sldChg>
      <pc:sldChg chg="del">
        <pc:chgData name="Kruger, Brooke (HQC)" userId="2c34d6aa-e25a-4a54-9d94-0b82e46957d3" providerId="ADAL" clId="{CB79C291-A305-43A4-A4FD-E5929FA262F6}" dt="2024-10-21T15:28:39.692" v="750" actId="47"/>
        <pc:sldMkLst>
          <pc:docMk/>
          <pc:sldMk cId="784923166" sldId="7299"/>
        </pc:sldMkLst>
      </pc:sldChg>
      <pc:sldChg chg="modSp del ord">
        <pc:chgData name="Kruger, Brooke (HQC)" userId="2c34d6aa-e25a-4a54-9d94-0b82e46957d3" providerId="ADAL" clId="{CB79C291-A305-43A4-A4FD-E5929FA262F6}" dt="2024-10-21T15:29:46.339" v="804" actId="47"/>
        <pc:sldMkLst>
          <pc:docMk/>
          <pc:sldMk cId="2138067301" sldId="7356"/>
        </pc:sldMkLst>
      </pc:sldChg>
      <pc:sldChg chg="del">
        <pc:chgData name="Kruger, Brooke (HQC)" userId="2c34d6aa-e25a-4a54-9d94-0b82e46957d3" providerId="ADAL" clId="{CB79C291-A305-43A4-A4FD-E5929FA262F6}" dt="2024-10-21T15:28:38.616" v="742" actId="47"/>
        <pc:sldMkLst>
          <pc:docMk/>
          <pc:sldMk cId="2462267837" sldId="7365"/>
        </pc:sldMkLst>
      </pc:sldChg>
      <pc:sldChg chg="del">
        <pc:chgData name="Kruger, Brooke (HQC)" userId="2c34d6aa-e25a-4a54-9d94-0b82e46957d3" providerId="ADAL" clId="{CB79C291-A305-43A4-A4FD-E5929FA262F6}" dt="2024-10-21T15:28:38.401" v="741" actId="47"/>
        <pc:sldMkLst>
          <pc:docMk/>
          <pc:sldMk cId="1730934729" sldId="7366"/>
        </pc:sldMkLst>
      </pc:sldChg>
      <pc:sldChg chg="del">
        <pc:chgData name="Kruger, Brooke (HQC)" userId="2c34d6aa-e25a-4a54-9d94-0b82e46957d3" providerId="ADAL" clId="{CB79C291-A305-43A4-A4FD-E5929FA262F6}" dt="2024-10-21T15:28:41.487" v="758" actId="47"/>
        <pc:sldMkLst>
          <pc:docMk/>
          <pc:sldMk cId="51770586" sldId="7526"/>
        </pc:sldMkLst>
      </pc:sldChg>
      <pc:sldChg chg="del">
        <pc:chgData name="Kruger, Brooke (HQC)" userId="2c34d6aa-e25a-4a54-9d94-0b82e46957d3" providerId="ADAL" clId="{CB79C291-A305-43A4-A4FD-E5929FA262F6}" dt="2024-10-21T15:28:39.757" v="752" actId="47"/>
        <pc:sldMkLst>
          <pc:docMk/>
          <pc:sldMk cId="1785534488" sldId="7726"/>
        </pc:sldMkLst>
      </pc:sldChg>
      <pc:sldChg chg="del">
        <pc:chgData name="Kruger, Brooke (HQC)" userId="2c34d6aa-e25a-4a54-9d94-0b82e46957d3" providerId="ADAL" clId="{CB79C291-A305-43A4-A4FD-E5929FA262F6}" dt="2024-10-21T15:28:41.860" v="769" actId="47"/>
        <pc:sldMkLst>
          <pc:docMk/>
          <pc:sldMk cId="2087622138" sldId="7764"/>
        </pc:sldMkLst>
      </pc:sldChg>
      <pc:sldChg chg="addSp delSp modSp add del mod ord">
        <pc:chgData name="Kruger, Brooke (HQC)" userId="2c34d6aa-e25a-4a54-9d94-0b82e46957d3" providerId="ADAL" clId="{CB79C291-A305-43A4-A4FD-E5929FA262F6}" dt="2024-10-18T21:36:17.279" v="309" actId="47"/>
        <pc:sldMkLst>
          <pc:docMk/>
          <pc:sldMk cId="755381118" sldId="7891"/>
        </pc:sldMkLst>
      </pc:sldChg>
      <pc:sldChg chg="del">
        <pc:chgData name="Kruger, Brooke (HQC)" userId="2c34d6aa-e25a-4a54-9d94-0b82e46957d3" providerId="ADAL" clId="{CB79C291-A305-43A4-A4FD-E5929FA262F6}" dt="2024-10-21T15:28:38.797" v="743" actId="47"/>
        <pc:sldMkLst>
          <pc:docMk/>
          <pc:sldMk cId="3038399412" sldId="7893"/>
        </pc:sldMkLst>
      </pc:sldChg>
      <pc:sldChg chg="del">
        <pc:chgData name="Kruger, Brooke (HQC)" userId="2c34d6aa-e25a-4a54-9d94-0b82e46957d3" providerId="ADAL" clId="{CB79C291-A305-43A4-A4FD-E5929FA262F6}" dt="2024-10-21T15:28:42.585" v="773" actId="47"/>
        <pc:sldMkLst>
          <pc:docMk/>
          <pc:sldMk cId="80066727" sldId="8112"/>
        </pc:sldMkLst>
      </pc:sldChg>
      <pc:sldChg chg="del">
        <pc:chgData name="Kruger, Brooke (HQC)" userId="2c34d6aa-e25a-4a54-9d94-0b82e46957d3" providerId="ADAL" clId="{CB79C291-A305-43A4-A4FD-E5929FA262F6}" dt="2024-10-21T15:28:39.657" v="749" actId="47"/>
        <pc:sldMkLst>
          <pc:docMk/>
          <pc:sldMk cId="2887612424" sldId="8149"/>
        </pc:sldMkLst>
      </pc:sldChg>
      <pc:sldChg chg="addSp delSp modSp mod ord modShow">
        <pc:chgData name="Kruger, Brooke (HQC)" userId="2c34d6aa-e25a-4a54-9d94-0b82e46957d3" providerId="ADAL" clId="{CB79C291-A305-43A4-A4FD-E5929FA262F6}" dt="2024-10-21T18:02:15.935" v="914" actId="729"/>
        <pc:sldMkLst>
          <pc:docMk/>
          <pc:sldMk cId="4146949943" sldId="9036"/>
        </pc:sldMkLst>
      </pc:sldChg>
      <pc:sldChg chg="del">
        <pc:chgData name="Kruger, Brooke (HQC)" userId="2c34d6aa-e25a-4a54-9d94-0b82e46957d3" providerId="ADAL" clId="{CB79C291-A305-43A4-A4FD-E5929FA262F6}" dt="2024-10-21T15:28:39.627" v="748" actId="47"/>
        <pc:sldMkLst>
          <pc:docMk/>
          <pc:sldMk cId="980409177" sldId="9055"/>
        </pc:sldMkLst>
      </pc:sldChg>
      <pc:sldChg chg="del">
        <pc:chgData name="Kruger, Brooke (HQC)" userId="2c34d6aa-e25a-4a54-9d94-0b82e46957d3" providerId="ADAL" clId="{CB79C291-A305-43A4-A4FD-E5929FA262F6}" dt="2024-10-21T15:28:44.851" v="776" actId="47"/>
        <pc:sldMkLst>
          <pc:docMk/>
          <pc:sldMk cId="3334399624" sldId="9059"/>
        </pc:sldMkLst>
      </pc:sldChg>
      <pc:sldChg chg="del">
        <pc:chgData name="Kruger, Brooke (HQC)" userId="2c34d6aa-e25a-4a54-9d94-0b82e46957d3" providerId="ADAL" clId="{CB79C291-A305-43A4-A4FD-E5929FA262F6}" dt="2024-10-21T15:28:47.358" v="793" actId="47"/>
        <pc:sldMkLst>
          <pc:docMk/>
          <pc:sldMk cId="488128223" sldId="9063"/>
        </pc:sldMkLst>
      </pc:sldChg>
      <pc:sldChg chg="del">
        <pc:chgData name="Kruger, Brooke (HQC)" userId="2c34d6aa-e25a-4a54-9d94-0b82e46957d3" providerId="ADAL" clId="{CB79C291-A305-43A4-A4FD-E5929FA262F6}" dt="2024-10-21T15:28:45.434" v="779" actId="47"/>
        <pc:sldMkLst>
          <pc:docMk/>
          <pc:sldMk cId="3112564480" sldId="9064"/>
        </pc:sldMkLst>
      </pc:sldChg>
      <pc:sldChg chg="del">
        <pc:chgData name="Kruger, Brooke (HQC)" userId="2c34d6aa-e25a-4a54-9d94-0b82e46957d3" providerId="ADAL" clId="{CB79C291-A305-43A4-A4FD-E5929FA262F6}" dt="2024-10-21T17:53:42.259" v="805" actId="2696"/>
        <pc:sldMkLst>
          <pc:docMk/>
          <pc:sldMk cId="2204824386" sldId="9065"/>
        </pc:sldMkLst>
      </pc:sldChg>
      <pc:sldChg chg="del">
        <pc:chgData name="Kruger, Brooke (HQC)" userId="2c34d6aa-e25a-4a54-9d94-0b82e46957d3" providerId="ADAL" clId="{CB79C291-A305-43A4-A4FD-E5929FA262F6}" dt="2024-10-21T15:28:46.810" v="790" actId="47"/>
        <pc:sldMkLst>
          <pc:docMk/>
          <pc:sldMk cId="2091045128" sldId="9066"/>
        </pc:sldMkLst>
      </pc:sldChg>
      <pc:sldChg chg="modSp mod">
        <pc:chgData name="Kruger, Brooke (HQC)" userId="2c34d6aa-e25a-4a54-9d94-0b82e46957d3" providerId="ADAL" clId="{CB79C291-A305-43A4-A4FD-E5929FA262F6}" dt="2024-10-18T22:06:37.723" v="404" actId="20577"/>
        <pc:sldMkLst>
          <pc:docMk/>
          <pc:sldMk cId="1540673488" sldId="9080"/>
        </pc:sldMkLst>
      </pc:sldChg>
      <pc:sldChg chg="addSp modSp mod ord modShow">
        <pc:chgData name="Kruger, Brooke (HQC)" userId="2c34d6aa-e25a-4a54-9d94-0b82e46957d3" providerId="ADAL" clId="{CB79C291-A305-43A4-A4FD-E5929FA262F6}" dt="2024-10-21T18:02:12.947" v="913" actId="729"/>
        <pc:sldMkLst>
          <pc:docMk/>
          <pc:sldMk cId="873526326" sldId="9081"/>
        </pc:sldMkLst>
      </pc:sldChg>
      <pc:sldChg chg="del">
        <pc:chgData name="Kruger, Brooke (HQC)" userId="2c34d6aa-e25a-4a54-9d94-0b82e46957d3" providerId="ADAL" clId="{CB79C291-A305-43A4-A4FD-E5929FA262F6}" dt="2024-10-21T15:28:38.016" v="739" actId="47"/>
        <pc:sldMkLst>
          <pc:docMk/>
          <pc:sldMk cId="2143381793" sldId="9082"/>
        </pc:sldMkLst>
      </pc:sldChg>
      <pc:sldChg chg="del">
        <pc:chgData name="Kruger, Brooke (HQC)" userId="2c34d6aa-e25a-4a54-9d94-0b82e46957d3" providerId="ADAL" clId="{CB79C291-A305-43A4-A4FD-E5929FA262F6}" dt="2024-10-21T15:28:37.786" v="738" actId="47"/>
        <pc:sldMkLst>
          <pc:docMk/>
          <pc:sldMk cId="2196767015" sldId="9083"/>
        </pc:sldMkLst>
      </pc:sldChg>
      <pc:sldChg chg="del">
        <pc:chgData name="Kruger, Brooke (HQC)" userId="2c34d6aa-e25a-4a54-9d94-0b82e46957d3" providerId="ADAL" clId="{CB79C291-A305-43A4-A4FD-E5929FA262F6}" dt="2024-10-21T15:28:41.653" v="763" actId="47"/>
        <pc:sldMkLst>
          <pc:docMk/>
          <pc:sldMk cId="4090593872" sldId="9090"/>
        </pc:sldMkLst>
      </pc:sldChg>
      <pc:sldChg chg="del">
        <pc:chgData name="Kruger, Brooke (HQC)" userId="2c34d6aa-e25a-4a54-9d94-0b82e46957d3" providerId="ADAL" clId="{CB79C291-A305-43A4-A4FD-E5929FA262F6}" dt="2024-10-21T15:28:41.620" v="762" actId="47"/>
        <pc:sldMkLst>
          <pc:docMk/>
          <pc:sldMk cId="977533764" sldId="9092"/>
        </pc:sldMkLst>
      </pc:sldChg>
      <pc:sldChg chg="del">
        <pc:chgData name="Kruger, Brooke (HQC)" userId="2c34d6aa-e25a-4a54-9d94-0b82e46957d3" providerId="ADAL" clId="{CB79C291-A305-43A4-A4FD-E5929FA262F6}" dt="2024-10-21T15:28:47.509" v="794" actId="47"/>
        <pc:sldMkLst>
          <pc:docMk/>
          <pc:sldMk cId="932943449" sldId="9100"/>
        </pc:sldMkLst>
      </pc:sldChg>
      <pc:sldChg chg="del">
        <pc:chgData name="Kruger, Brooke (HQC)" userId="2c34d6aa-e25a-4a54-9d94-0b82e46957d3" providerId="ADAL" clId="{CB79C291-A305-43A4-A4FD-E5929FA262F6}" dt="2024-10-21T15:28:47.713" v="795" actId="47"/>
        <pc:sldMkLst>
          <pc:docMk/>
          <pc:sldMk cId="3212741292" sldId="9103"/>
        </pc:sldMkLst>
      </pc:sldChg>
      <pc:sldChg chg="del">
        <pc:chgData name="Kruger, Brooke (HQC)" userId="2c34d6aa-e25a-4a54-9d94-0b82e46957d3" providerId="ADAL" clId="{CB79C291-A305-43A4-A4FD-E5929FA262F6}" dt="2024-10-21T15:28:41.557" v="760" actId="47"/>
        <pc:sldMkLst>
          <pc:docMk/>
          <pc:sldMk cId="935260740" sldId="9168"/>
        </pc:sldMkLst>
      </pc:sldChg>
      <pc:sldChg chg="del">
        <pc:chgData name="Kruger, Brooke (HQC)" userId="2c34d6aa-e25a-4a54-9d94-0b82e46957d3" providerId="ADAL" clId="{CB79C291-A305-43A4-A4FD-E5929FA262F6}" dt="2024-10-21T15:28:44.352" v="774" actId="47"/>
        <pc:sldMkLst>
          <pc:docMk/>
          <pc:sldMk cId="2012040633" sldId="9204"/>
        </pc:sldMkLst>
      </pc:sldChg>
      <pc:sldChg chg="del">
        <pc:chgData name="Kruger, Brooke (HQC)" userId="2c34d6aa-e25a-4a54-9d94-0b82e46957d3" providerId="ADAL" clId="{CB79C291-A305-43A4-A4FD-E5929FA262F6}" dt="2024-10-21T15:28:41.953" v="772" actId="47"/>
        <pc:sldMkLst>
          <pc:docMk/>
          <pc:sldMk cId="4003135353" sldId="9205"/>
        </pc:sldMkLst>
      </pc:sldChg>
      <pc:sldChg chg="del">
        <pc:chgData name="Kruger, Brooke (HQC)" userId="2c34d6aa-e25a-4a54-9d94-0b82e46957d3" providerId="ADAL" clId="{CB79C291-A305-43A4-A4FD-E5929FA262F6}" dt="2024-10-21T15:28:38.200" v="740" actId="47"/>
        <pc:sldMkLst>
          <pc:docMk/>
          <pc:sldMk cId="2122795156" sldId="9206"/>
        </pc:sldMkLst>
      </pc:sldChg>
      <pc:sldChg chg="del">
        <pc:chgData name="Kruger, Brooke (HQC)" userId="2c34d6aa-e25a-4a54-9d94-0b82e46957d3" providerId="ADAL" clId="{CB79C291-A305-43A4-A4FD-E5929FA262F6}" dt="2024-10-21T15:28:36.740" v="735" actId="47"/>
        <pc:sldMkLst>
          <pc:docMk/>
          <pc:sldMk cId="3566441254" sldId="9210"/>
        </pc:sldMkLst>
      </pc:sldChg>
      <pc:sldChg chg="del">
        <pc:chgData name="Kruger, Brooke (HQC)" userId="2c34d6aa-e25a-4a54-9d94-0b82e46957d3" providerId="ADAL" clId="{CB79C291-A305-43A4-A4FD-E5929FA262F6}" dt="2024-10-21T15:28:45.355" v="777" actId="47"/>
        <pc:sldMkLst>
          <pc:docMk/>
          <pc:sldMk cId="1795216800" sldId="9212"/>
        </pc:sldMkLst>
      </pc:sldChg>
      <pc:sldChg chg="del">
        <pc:chgData name="Kruger, Brooke (HQC)" userId="2c34d6aa-e25a-4a54-9d94-0b82e46957d3" providerId="ADAL" clId="{CB79C291-A305-43A4-A4FD-E5929FA262F6}" dt="2024-10-21T15:29:07.803" v="799" actId="47"/>
        <pc:sldMkLst>
          <pc:docMk/>
          <pc:sldMk cId="3838787272" sldId="9280"/>
        </pc:sldMkLst>
      </pc:sldChg>
      <pc:sldChg chg="del">
        <pc:chgData name="Kruger, Brooke (HQC)" userId="2c34d6aa-e25a-4a54-9d94-0b82e46957d3" providerId="ADAL" clId="{CB79C291-A305-43A4-A4FD-E5929FA262F6}" dt="2024-10-21T15:28:41.346" v="754" actId="47"/>
        <pc:sldMkLst>
          <pc:docMk/>
          <pc:sldMk cId="2945869955" sldId="9281"/>
        </pc:sldMkLst>
      </pc:sldChg>
      <pc:sldChg chg="del">
        <pc:chgData name="Kruger, Brooke (HQC)" userId="2c34d6aa-e25a-4a54-9d94-0b82e46957d3" providerId="ADAL" clId="{CB79C291-A305-43A4-A4FD-E5929FA262F6}" dt="2024-10-21T15:28:39.541" v="746" actId="47"/>
        <pc:sldMkLst>
          <pc:docMk/>
          <pc:sldMk cId="2535523149" sldId="9282"/>
        </pc:sldMkLst>
      </pc:sldChg>
      <pc:sldChg chg="del">
        <pc:chgData name="Kruger, Brooke (HQC)" userId="2c34d6aa-e25a-4a54-9d94-0b82e46957d3" providerId="ADAL" clId="{CB79C291-A305-43A4-A4FD-E5929FA262F6}" dt="2024-10-21T15:28:39.569" v="747" actId="47"/>
        <pc:sldMkLst>
          <pc:docMk/>
          <pc:sldMk cId="3662220049" sldId="9283"/>
        </pc:sldMkLst>
      </pc:sldChg>
      <pc:sldChg chg="del">
        <pc:chgData name="Kruger, Brooke (HQC)" userId="2c34d6aa-e25a-4a54-9d94-0b82e46957d3" providerId="ADAL" clId="{CB79C291-A305-43A4-A4FD-E5929FA262F6}" dt="2024-10-21T15:28:41.391" v="755" actId="47"/>
        <pc:sldMkLst>
          <pc:docMk/>
          <pc:sldMk cId="1501351691" sldId="9284"/>
        </pc:sldMkLst>
      </pc:sldChg>
      <pc:sldChg chg="addSp delSp modSp add del mod">
        <pc:chgData name="Kruger, Brooke (HQC)" userId="2c34d6aa-e25a-4a54-9d94-0b82e46957d3" providerId="ADAL" clId="{CB79C291-A305-43A4-A4FD-E5929FA262F6}" dt="2024-10-21T18:21:28.500" v="1072" actId="14100"/>
        <pc:sldMkLst>
          <pc:docMk/>
          <pc:sldMk cId="2586612442" sldId="9353"/>
        </pc:sldMkLst>
      </pc:sldChg>
      <pc:sldChg chg="del">
        <pc:chgData name="Kruger, Brooke (HQC)" userId="2c34d6aa-e25a-4a54-9d94-0b82e46957d3" providerId="ADAL" clId="{CB79C291-A305-43A4-A4FD-E5929FA262F6}" dt="2024-10-21T15:28:40.842" v="753" actId="47"/>
        <pc:sldMkLst>
          <pc:docMk/>
          <pc:sldMk cId="3216303487" sldId="9367"/>
        </pc:sldMkLst>
      </pc:sldChg>
      <pc:sldChg chg="del">
        <pc:chgData name="Kruger, Brooke (HQC)" userId="2c34d6aa-e25a-4a54-9d94-0b82e46957d3" providerId="ADAL" clId="{CB79C291-A305-43A4-A4FD-E5929FA262F6}" dt="2024-10-21T15:28:46.583" v="789" actId="47"/>
        <pc:sldMkLst>
          <pc:docMk/>
          <pc:sldMk cId="358725685" sldId="9370"/>
        </pc:sldMkLst>
      </pc:sldChg>
      <pc:sldChg chg="del">
        <pc:chgData name="Kruger, Brooke (HQC)" userId="2c34d6aa-e25a-4a54-9d94-0b82e46957d3" providerId="ADAL" clId="{CB79C291-A305-43A4-A4FD-E5929FA262F6}" dt="2024-10-21T15:28:45.799" v="788" actId="47"/>
        <pc:sldMkLst>
          <pc:docMk/>
          <pc:sldMk cId="3792385414" sldId="9371"/>
        </pc:sldMkLst>
      </pc:sldChg>
      <pc:sldChg chg="del">
        <pc:chgData name="Kruger, Brooke (HQC)" userId="2c34d6aa-e25a-4a54-9d94-0b82e46957d3" providerId="ADAL" clId="{CB79C291-A305-43A4-A4FD-E5929FA262F6}" dt="2024-10-21T15:28:45.637" v="785" actId="47"/>
        <pc:sldMkLst>
          <pc:docMk/>
          <pc:sldMk cId="2900556965" sldId="9381"/>
        </pc:sldMkLst>
      </pc:sldChg>
      <pc:sldChg chg="del">
        <pc:chgData name="Kruger, Brooke (HQC)" userId="2c34d6aa-e25a-4a54-9d94-0b82e46957d3" providerId="ADAL" clId="{CB79C291-A305-43A4-A4FD-E5929FA262F6}" dt="2024-10-21T15:28:45.616" v="784" actId="47"/>
        <pc:sldMkLst>
          <pc:docMk/>
          <pc:sldMk cId="1255284246" sldId="9382"/>
        </pc:sldMkLst>
      </pc:sldChg>
      <pc:sldChg chg="del">
        <pc:chgData name="Kruger, Brooke (HQC)" userId="2c34d6aa-e25a-4a54-9d94-0b82e46957d3" providerId="ADAL" clId="{CB79C291-A305-43A4-A4FD-E5929FA262F6}" dt="2024-10-21T15:28:45.575" v="783" actId="47"/>
        <pc:sldMkLst>
          <pc:docMk/>
          <pc:sldMk cId="1130554948" sldId="9383"/>
        </pc:sldMkLst>
      </pc:sldChg>
      <pc:sldChg chg="del">
        <pc:chgData name="Kruger, Brooke (HQC)" userId="2c34d6aa-e25a-4a54-9d94-0b82e46957d3" providerId="ADAL" clId="{CB79C291-A305-43A4-A4FD-E5929FA262F6}" dt="2024-10-21T15:28:45.538" v="782" actId="47"/>
        <pc:sldMkLst>
          <pc:docMk/>
          <pc:sldMk cId="4159281530" sldId="9384"/>
        </pc:sldMkLst>
      </pc:sldChg>
      <pc:sldChg chg="del">
        <pc:chgData name="Kruger, Brooke (HQC)" userId="2c34d6aa-e25a-4a54-9d94-0b82e46957d3" providerId="ADAL" clId="{CB79C291-A305-43A4-A4FD-E5929FA262F6}" dt="2024-10-21T15:28:45.787" v="787" actId="47"/>
        <pc:sldMkLst>
          <pc:docMk/>
          <pc:sldMk cId="1769341400" sldId="9387"/>
        </pc:sldMkLst>
      </pc:sldChg>
      <pc:sldChg chg="del">
        <pc:chgData name="Kruger, Brooke (HQC)" userId="2c34d6aa-e25a-4a54-9d94-0b82e46957d3" providerId="ADAL" clId="{CB79C291-A305-43A4-A4FD-E5929FA262F6}" dt="2024-10-21T15:28:45.662" v="786" actId="47"/>
        <pc:sldMkLst>
          <pc:docMk/>
          <pc:sldMk cId="173864892" sldId="9390"/>
        </pc:sldMkLst>
      </pc:sldChg>
      <pc:sldChg chg="del">
        <pc:chgData name="Kruger, Brooke (HQC)" userId="2c34d6aa-e25a-4a54-9d94-0b82e46957d3" providerId="ADAL" clId="{CB79C291-A305-43A4-A4FD-E5929FA262F6}" dt="2024-10-21T15:28:47.171" v="792" actId="47"/>
        <pc:sldMkLst>
          <pc:docMk/>
          <pc:sldMk cId="2467913061" sldId="9391"/>
        </pc:sldMkLst>
      </pc:sldChg>
      <pc:sldChg chg="modSp del mod">
        <pc:chgData name="Kruger, Brooke (HQC)" userId="2c34d6aa-e25a-4a54-9d94-0b82e46957d3" providerId="ADAL" clId="{CB79C291-A305-43A4-A4FD-E5929FA262F6}" dt="2024-10-21T18:18:26.709" v="1036" actId="2696"/>
        <pc:sldMkLst>
          <pc:docMk/>
          <pc:sldMk cId="3232194478" sldId="9392"/>
        </pc:sldMkLst>
      </pc:sldChg>
      <pc:sldChg chg="new del">
        <pc:chgData name="Kruger, Brooke (HQC)" userId="2c34d6aa-e25a-4a54-9d94-0b82e46957d3" providerId="ADAL" clId="{CB79C291-A305-43A4-A4FD-E5929FA262F6}" dt="2024-10-18T21:48:50.006" v="377" actId="2696"/>
        <pc:sldMkLst>
          <pc:docMk/>
          <pc:sldMk cId="2630723785" sldId="9393"/>
        </pc:sldMkLst>
      </pc:sldChg>
      <pc:sldChg chg="modSp add mod">
        <pc:chgData name="Kruger, Brooke (HQC)" userId="2c34d6aa-e25a-4a54-9d94-0b82e46957d3" providerId="ADAL" clId="{CB79C291-A305-43A4-A4FD-E5929FA262F6}" dt="2024-10-21T14:49:11.983" v="420" actId="2711"/>
        <pc:sldMkLst>
          <pc:docMk/>
          <pc:sldMk cId="3692663534" sldId="9393"/>
        </pc:sldMkLst>
      </pc:sldChg>
      <pc:sldChg chg="add">
        <pc:chgData name="Kruger, Brooke (HQC)" userId="2c34d6aa-e25a-4a54-9d94-0b82e46957d3" providerId="ADAL" clId="{CB79C291-A305-43A4-A4FD-E5929FA262F6}" dt="2024-10-21T18:01:36.460" v="912"/>
        <pc:sldMkLst>
          <pc:docMk/>
          <pc:sldMk cId="719583127" sldId="9395"/>
        </pc:sldMkLst>
      </pc:sldChg>
      <pc:sldMasterChg chg="delSldLayout">
        <pc:chgData name="Kruger, Brooke (HQC)" userId="2c34d6aa-e25a-4a54-9d94-0b82e46957d3" providerId="ADAL" clId="{CB79C291-A305-43A4-A4FD-E5929FA262F6}" dt="2024-10-21T18:18:26.709" v="1036" actId="2696"/>
        <pc:sldMasterMkLst>
          <pc:docMk/>
          <pc:sldMasterMk cId="3413871359" sldId="2147483656"/>
        </pc:sldMasterMkLst>
        <pc:sldLayoutChg chg="del">
          <pc:chgData name="Kruger, Brooke (HQC)" userId="2c34d6aa-e25a-4a54-9d94-0b82e46957d3" providerId="ADAL" clId="{CB79C291-A305-43A4-A4FD-E5929FA262F6}" dt="2024-10-21T15:28:42.585" v="773" actId="47"/>
          <pc:sldLayoutMkLst>
            <pc:docMk/>
            <pc:sldMasterMk cId="3413871359" sldId="2147483656"/>
            <pc:sldLayoutMk cId="1148795076" sldId="2147484125"/>
          </pc:sldLayoutMkLst>
        </pc:sldLayoutChg>
        <pc:sldLayoutChg chg="del">
          <pc:chgData name="Kruger, Brooke (HQC)" userId="2c34d6aa-e25a-4a54-9d94-0b82e46957d3" providerId="ADAL" clId="{CB79C291-A305-43A4-A4FD-E5929FA262F6}" dt="2024-10-21T17:53:42.259" v="805" actId="2696"/>
          <pc:sldLayoutMkLst>
            <pc:docMk/>
            <pc:sldMasterMk cId="3413871359" sldId="2147483656"/>
            <pc:sldLayoutMk cId="2413875058" sldId="2147484127"/>
          </pc:sldLayoutMkLst>
        </pc:sldLayoutChg>
        <pc:sldLayoutChg chg="del">
          <pc:chgData name="Kruger, Brooke (HQC)" userId="2c34d6aa-e25a-4a54-9d94-0b82e46957d3" providerId="ADAL" clId="{CB79C291-A305-43A4-A4FD-E5929FA262F6}" dt="2024-10-21T15:28:45.787" v="787" actId="47"/>
          <pc:sldLayoutMkLst>
            <pc:docMk/>
            <pc:sldMasterMk cId="3413871359" sldId="2147483656"/>
            <pc:sldLayoutMk cId="1026945119" sldId="2147484128"/>
          </pc:sldLayoutMkLst>
        </pc:sldLayoutChg>
        <pc:sldLayoutChg chg="del">
          <pc:chgData name="Kruger, Brooke (HQC)" userId="2c34d6aa-e25a-4a54-9d94-0b82e46957d3" providerId="ADAL" clId="{CB79C291-A305-43A4-A4FD-E5929FA262F6}" dt="2024-10-21T18:18:26.709" v="1036" actId="2696"/>
          <pc:sldLayoutMkLst>
            <pc:docMk/>
            <pc:sldMasterMk cId="3413871359" sldId="2147483656"/>
            <pc:sldLayoutMk cId="3755180684" sldId="2147484133"/>
          </pc:sldLayoutMkLst>
        </pc:sldLayoutChg>
        <pc:sldLayoutChg chg="del">
          <pc:chgData name="Kruger, Brooke (HQC)" userId="2c34d6aa-e25a-4a54-9d94-0b82e46957d3" providerId="ADAL" clId="{CB79C291-A305-43A4-A4FD-E5929FA262F6}" dt="2024-10-21T15:28:41.730" v="765" actId="47"/>
          <pc:sldLayoutMkLst>
            <pc:docMk/>
            <pc:sldMasterMk cId="3413871359" sldId="2147483656"/>
            <pc:sldLayoutMk cId="1558913901" sldId="2147484134"/>
          </pc:sldLayoutMkLst>
        </pc:sldLayoutChg>
        <pc:sldLayoutChg chg="del">
          <pc:chgData name="Kruger, Brooke (HQC)" userId="2c34d6aa-e25a-4a54-9d94-0b82e46957d3" providerId="ADAL" clId="{CB79C291-A305-43A4-A4FD-E5929FA262F6}" dt="2024-10-21T15:28:41.911" v="771" actId="47"/>
          <pc:sldLayoutMkLst>
            <pc:docMk/>
            <pc:sldMasterMk cId="3413871359" sldId="2147483656"/>
            <pc:sldLayoutMk cId="499362887" sldId="2147484135"/>
          </pc:sldLayoutMkLst>
        </pc:sldLayoutChg>
        <pc:sldLayoutChg chg="del">
          <pc:chgData name="Kruger, Brooke (HQC)" userId="2c34d6aa-e25a-4a54-9d94-0b82e46957d3" providerId="ADAL" clId="{CB79C291-A305-43A4-A4FD-E5929FA262F6}" dt="2024-10-21T15:28:41.900" v="770" actId="47"/>
          <pc:sldLayoutMkLst>
            <pc:docMk/>
            <pc:sldMasterMk cId="3413871359" sldId="2147483656"/>
            <pc:sldLayoutMk cId="2337015399" sldId="2147484139"/>
          </pc:sldLayoutMkLst>
        </pc:sldLayoutChg>
        <pc:sldLayoutChg chg="del">
          <pc:chgData name="Kruger, Brooke (HQC)" userId="2c34d6aa-e25a-4a54-9d94-0b82e46957d3" providerId="ADAL" clId="{CB79C291-A305-43A4-A4FD-E5929FA262F6}" dt="2024-10-21T15:28:41.571" v="761" actId="47"/>
          <pc:sldLayoutMkLst>
            <pc:docMk/>
            <pc:sldMasterMk cId="3413871359" sldId="2147483656"/>
            <pc:sldLayoutMk cId="4231381261" sldId="2147484140"/>
          </pc:sldLayoutMkLst>
        </pc:sldLayoutChg>
        <pc:sldLayoutChg chg="del">
          <pc:chgData name="Kruger, Brooke (HQC)" userId="2c34d6aa-e25a-4a54-9d94-0b82e46957d3" providerId="ADAL" clId="{CB79C291-A305-43A4-A4FD-E5929FA262F6}" dt="2024-10-21T15:28:41.706" v="764" actId="47"/>
          <pc:sldLayoutMkLst>
            <pc:docMk/>
            <pc:sldMasterMk cId="3413871359" sldId="2147483656"/>
            <pc:sldLayoutMk cId="1906150348" sldId="2147484142"/>
          </pc:sldLayoutMkLst>
        </pc:sldLayoutChg>
        <pc:sldLayoutChg chg="del">
          <pc:chgData name="Kruger, Brooke (HQC)" userId="2c34d6aa-e25a-4a54-9d94-0b82e46957d3" providerId="ADAL" clId="{CB79C291-A305-43A4-A4FD-E5929FA262F6}" dt="2024-10-21T15:28:39.657" v="749" actId="47"/>
          <pc:sldLayoutMkLst>
            <pc:docMk/>
            <pc:sldMasterMk cId="3413871359" sldId="2147483656"/>
            <pc:sldLayoutMk cId="2666562659" sldId="2147484145"/>
          </pc:sldLayoutMkLst>
        </pc:sldLayoutChg>
      </pc:sldMasterChg>
    </pc:docChg>
  </pc:docChgLst>
  <pc:docChgLst>
    <pc:chgData name="Kruger, Brooke (HQC)" userId="2c34d6aa-e25a-4a54-9d94-0b82e46957d3" providerId="ADAL" clId="{310A0573-0B4A-40D3-8245-F9FC92415704}"/>
    <pc:docChg chg="custSel addSld delSld modSld sldOrd modSection">
      <pc:chgData name="Kruger, Brooke (HQC)" userId="2c34d6aa-e25a-4a54-9d94-0b82e46957d3" providerId="ADAL" clId="{310A0573-0B4A-40D3-8245-F9FC92415704}" dt="2025-02-20T19:58:44.824" v="742"/>
      <pc:docMkLst>
        <pc:docMk/>
      </pc:docMkLst>
      <pc:sldChg chg="addSp delSp add del setBg delDesignElem">
        <pc:chgData name="Kruger, Brooke (HQC)" userId="2c34d6aa-e25a-4a54-9d94-0b82e46957d3" providerId="ADAL" clId="{310A0573-0B4A-40D3-8245-F9FC92415704}" dt="2025-01-28T17:05:10.841" v="383"/>
        <pc:sldMkLst>
          <pc:docMk/>
          <pc:sldMk cId="4067150049" sldId="256"/>
        </pc:sldMkLst>
        <pc:spChg chg="add del">
          <ac:chgData name="Kruger, Brooke (HQC)" userId="2c34d6aa-e25a-4a54-9d94-0b82e46957d3" providerId="ADAL" clId="{310A0573-0B4A-40D3-8245-F9FC92415704}" dt="2025-01-28T17:05:10.841" v="383"/>
          <ac:spMkLst>
            <pc:docMk/>
            <pc:sldMk cId="4067150049" sldId="256"/>
            <ac:spMk id="8" creationId="{FFD48BC7-DC40-47DE-87EE-9F4B6ECB9ABB}"/>
          </ac:spMkLst>
        </pc:spChg>
        <pc:spChg chg="add del">
          <ac:chgData name="Kruger, Brooke (HQC)" userId="2c34d6aa-e25a-4a54-9d94-0b82e46957d3" providerId="ADAL" clId="{310A0573-0B4A-40D3-8245-F9FC92415704}" dt="2025-01-28T17:05:10.841" v="383"/>
          <ac:spMkLst>
            <pc:docMk/>
            <pc:sldMk cId="4067150049" sldId="256"/>
            <ac:spMk id="10" creationId="{E502BBC7-2C76-46F3-BC24-5985BC13DB88}"/>
          </ac:spMkLst>
        </pc:spChg>
        <pc:spChg chg="add del">
          <ac:chgData name="Kruger, Brooke (HQC)" userId="2c34d6aa-e25a-4a54-9d94-0b82e46957d3" providerId="ADAL" clId="{310A0573-0B4A-40D3-8245-F9FC92415704}" dt="2025-01-28T17:05:10.841" v="383"/>
          <ac:spMkLst>
            <pc:docMk/>
            <pc:sldMk cId="4067150049" sldId="256"/>
            <ac:spMk id="12" creationId="{C7F28D52-2A5F-4D23-81AE-7CB8B591C7AF}"/>
          </ac:spMkLst>
        </pc:spChg>
        <pc:spChg chg="add del">
          <ac:chgData name="Kruger, Brooke (HQC)" userId="2c34d6aa-e25a-4a54-9d94-0b82e46957d3" providerId="ADAL" clId="{310A0573-0B4A-40D3-8245-F9FC92415704}" dt="2025-01-28T17:05:10.841" v="383"/>
          <ac:spMkLst>
            <pc:docMk/>
            <pc:sldMk cId="4067150049" sldId="256"/>
            <ac:spMk id="14" creationId="{3629484E-3792-4B3D-89AD-7C8A1ED0E0D4}"/>
          </ac:spMkLst>
        </pc:spChg>
      </pc:sldChg>
      <pc:sldChg chg="addSp delSp add del setBg delDesignElem">
        <pc:chgData name="Kruger, Brooke (HQC)" userId="2c34d6aa-e25a-4a54-9d94-0b82e46957d3" providerId="ADAL" clId="{310A0573-0B4A-40D3-8245-F9FC92415704}" dt="2025-01-28T17:05:10.841" v="383"/>
        <pc:sldMkLst>
          <pc:docMk/>
          <pc:sldMk cId="4107007318" sldId="257"/>
        </pc:sldMkLst>
        <pc:spChg chg="add del">
          <ac:chgData name="Kruger, Brooke (HQC)" userId="2c34d6aa-e25a-4a54-9d94-0b82e46957d3" providerId="ADAL" clId="{310A0573-0B4A-40D3-8245-F9FC92415704}" dt="2025-01-28T17:05:10.841" v="383"/>
          <ac:spMkLst>
            <pc:docMk/>
            <pc:sldMk cId="4107007318" sldId="257"/>
            <ac:spMk id="9" creationId="{325166D1-1B21-4128-AC42-61745528E4D6}"/>
          </ac:spMkLst>
        </pc:spChg>
        <pc:grpChg chg="add del">
          <ac:chgData name="Kruger, Brooke (HQC)" userId="2c34d6aa-e25a-4a54-9d94-0b82e46957d3" providerId="ADAL" clId="{310A0573-0B4A-40D3-8245-F9FC92415704}" dt="2025-01-28T17:05:10.841" v="383"/>
          <ac:grpSpMkLst>
            <pc:docMk/>
            <pc:sldMk cId="4107007318" sldId="257"/>
            <ac:grpSpMk id="11" creationId="{E6517BAC-C80F-4065-90D8-703493E0B353}"/>
          </ac:grpSpMkLst>
        </pc:grpChg>
      </pc:sldChg>
      <pc:sldChg chg="add del">
        <pc:chgData name="Kruger, Brooke (HQC)" userId="2c34d6aa-e25a-4a54-9d94-0b82e46957d3" providerId="ADAL" clId="{310A0573-0B4A-40D3-8245-F9FC92415704}" dt="2025-01-28T17:05:10.841" v="383"/>
        <pc:sldMkLst>
          <pc:docMk/>
          <pc:sldMk cId="1260524928" sldId="279"/>
        </pc:sldMkLst>
      </pc:sldChg>
      <pc:sldChg chg="add del">
        <pc:chgData name="Kruger, Brooke (HQC)" userId="2c34d6aa-e25a-4a54-9d94-0b82e46957d3" providerId="ADAL" clId="{310A0573-0B4A-40D3-8245-F9FC92415704}" dt="2025-01-28T17:05:10.841" v="383"/>
        <pc:sldMkLst>
          <pc:docMk/>
          <pc:sldMk cId="596735474" sldId="290"/>
        </pc:sldMkLst>
      </pc:sldChg>
      <pc:sldChg chg="addSp delSp add del setBg delDesignElem">
        <pc:chgData name="Kruger, Brooke (HQC)" userId="2c34d6aa-e25a-4a54-9d94-0b82e46957d3" providerId="ADAL" clId="{310A0573-0B4A-40D3-8245-F9FC92415704}" dt="2025-01-28T17:05:10.841" v="383"/>
        <pc:sldMkLst>
          <pc:docMk/>
          <pc:sldMk cId="2031678599" sldId="291"/>
        </pc:sldMkLst>
        <pc:spChg chg="add del">
          <ac:chgData name="Kruger, Brooke (HQC)" userId="2c34d6aa-e25a-4a54-9d94-0b82e46957d3" providerId="ADAL" clId="{310A0573-0B4A-40D3-8245-F9FC92415704}" dt="2025-01-28T17:05:10.841" v="383"/>
          <ac:spMkLst>
            <pc:docMk/>
            <pc:sldMk cId="2031678599" sldId="291"/>
            <ac:spMk id="9" creationId="{9DBC8166-481C-4473-95F5-9A5B9073B7F1}"/>
          </ac:spMkLst>
        </pc:spChg>
        <pc:spChg chg="add del">
          <ac:chgData name="Kruger, Brooke (HQC)" userId="2c34d6aa-e25a-4a54-9d94-0b82e46957d3" providerId="ADAL" clId="{310A0573-0B4A-40D3-8245-F9FC92415704}" dt="2025-01-28T17:05:10.841" v="383"/>
          <ac:spMkLst>
            <pc:docMk/>
            <pc:sldMk cId="2031678599" sldId="291"/>
            <ac:spMk id="11" creationId="{A5A5CE6E-90AF-4D43-A014-1F9EC83EB93D}"/>
          </ac:spMkLst>
        </pc:spChg>
      </pc:sldChg>
      <pc:sldChg chg="add del">
        <pc:chgData name="Kruger, Brooke (HQC)" userId="2c34d6aa-e25a-4a54-9d94-0b82e46957d3" providerId="ADAL" clId="{310A0573-0B4A-40D3-8245-F9FC92415704}" dt="2025-01-28T17:05:10.841" v="383"/>
        <pc:sldMkLst>
          <pc:docMk/>
          <pc:sldMk cId="318556086" sldId="292"/>
        </pc:sldMkLst>
      </pc:sldChg>
      <pc:sldChg chg="add del">
        <pc:chgData name="Kruger, Brooke (HQC)" userId="2c34d6aa-e25a-4a54-9d94-0b82e46957d3" providerId="ADAL" clId="{310A0573-0B4A-40D3-8245-F9FC92415704}" dt="2025-01-28T17:05:10.841" v="383"/>
        <pc:sldMkLst>
          <pc:docMk/>
          <pc:sldMk cId="2762535267" sldId="301"/>
        </pc:sldMkLst>
      </pc:sldChg>
      <pc:sldChg chg="modTransition">
        <pc:chgData name="Kruger, Brooke (HQC)" userId="2c34d6aa-e25a-4a54-9d94-0b82e46957d3" providerId="ADAL" clId="{310A0573-0B4A-40D3-8245-F9FC92415704}" dt="2025-02-20T19:58:16.253" v="740"/>
        <pc:sldMkLst>
          <pc:docMk/>
          <pc:sldMk cId="2338863990" sldId="716"/>
        </pc:sldMkLst>
      </pc:sldChg>
      <pc:sldChg chg="add del">
        <pc:chgData name="Kruger, Brooke (HQC)" userId="2c34d6aa-e25a-4a54-9d94-0b82e46957d3" providerId="ADAL" clId="{310A0573-0B4A-40D3-8245-F9FC92415704}" dt="2025-01-28T17:05:10.841" v="383"/>
        <pc:sldMkLst>
          <pc:docMk/>
          <pc:sldMk cId="1720325151" sldId="4471"/>
        </pc:sldMkLst>
      </pc:sldChg>
      <pc:sldChg chg="add del">
        <pc:chgData name="Kruger, Brooke (HQC)" userId="2c34d6aa-e25a-4a54-9d94-0b82e46957d3" providerId="ADAL" clId="{310A0573-0B4A-40D3-8245-F9FC92415704}" dt="2025-01-28T17:05:10.841" v="383"/>
        <pc:sldMkLst>
          <pc:docMk/>
          <pc:sldMk cId="419003307" sldId="4475"/>
        </pc:sldMkLst>
      </pc:sldChg>
      <pc:sldChg chg="addSp delSp add del setBg delDesignElem">
        <pc:chgData name="Kruger, Brooke (HQC)" userId="2c34d6aa-e25a-4a54-9d94-0b82e46957d3" providerId="ADAL" clId="{310A0573-0B4A-40D3-8245-F9FC92415704}" dt="2025-01-28T17:05:10.841" v="383"/>
        <pc:sldMkLst>
          <pc:docMk/>
          <pc:sldMk cId="4037624446" sldId="4476"/>
        </pc:sldMkLst>
        <pc:spChg chg="add del">
          <ac:chgData name="Kruger, Brooke (HQC)" userId="2c34d6aa-e25a-4a54-9d94-0b82e46957d3" providerId="ADAL" clId="{310A0573-0B4A-40D3-8245-F9FC92415704}" dt="2025-01-28T17:05:10.841" v="383"/>
          <ac:spMkLst>
            <pc:docMk/>
            <pc:sldMk cId="4037624446" sldId="4476"/>
            <ac:spMk id="9" creationId="{42A4FC2C-047E-45A5-965D-8E1E3BF09BC6}"/>
          </ac:spMkLst>
        </pc:spChg>
      </pc:sldChg>
      <pc:sldChg chg="add del">
        <pc:chgData name="Kruger, Brooke (HQC)" userId="2c34d6aa-e25a-4a54-9d94-0b82e46957d3" providerId="ADAL" clId="{310A0573-0B4A-40D3-8245-F9FC92415704}" dt="2025-01-28T17:05:10.841" v="383"/>
        <pc:sldMkLst>
          <pc:docMk/>
          <pc:sldMk cId="2117550227" sldId="4477"/>
        </pc:sldMkLst>
      </pc:sldChg>
      <pc:sldChg chg="addSp delSp add del setBg delDesignElem">
        <pc:chgData name="Kruger, Brooke (HQC)" userId="2c34d6aa-e25a-4a54-9d94-0b82e46957d3" providerId="ADAL" clId="{310A0573-0B4A-40D3-8245-F9FC92415704}" dt="2025-01-28T17:05:10.841" v="383"/>
        <pc:sldMkLst>
          <pc:docMk/>
          <pc:sldMk cId="1386580427" sldId="4478"/>
        </pc:sldMkLst>
        <pc:spChg chg="add del">
          <ac:chgData name="Kruger, Brooke (HQC)" userId="2c34d6aa-e25a-4a54-9d94-0b82e46957d3" providerId="ADAL" clId="{310A0573-0B4A-40D3-8245-F9FC92415704}" dt="2025-01-28T17:05:10.841" v="383"/>
          <ac:spMkLst>
            <pc:docMk/>
            <pc:sldMk cId="1386580427" sldId="4478"/>
            <ac:spMk id="9" creationId="{42A4FC2C-047E-45A5-965D-8E1E3BF09BC6}"/>
          </ac:spMkLst>
        </pc:spChg>
      </pc:sldChg>
      <pc:sldChg chg="addSp delSp add del setBg delDesignElem">
        <pc:chgData name="Kruger, Brooke (HQC)" userId="2c34d6aa-e25a-4a54-9d94-0b82e46957d3" providerId="ADAL" clId="{310A0573-0B4A-40D3-8245-F9FC92415704}" dt="2025-01-28T17:05:10.841" v="383"/>
        <pc:sldMkLst>
          <pc:docMk/>
          <pc:sldMk cId="1958240175" sldId="4479"/>
        </pc:sldMkLst>
        <pc:spChg chg="add del">
          <ac:chgData name="Kruger, Brooke (HQC)" userId="2c34d6aa-e25a-4a54-9d94-0b82e46957d3" providerId="ADAL" clId="{310A0573-0B4A-40D3-8245-F9FC92415704}" dt="2025-01-28T17:05:10.841" v="383"/>
          <ac:spMkLst>
            <pc:docMk/>
            <pc:sldMk cId="1958240175" sldId="4479"/>
            <ac:spMk id="9" creationId="{42A4FC2C-047E-45A5-965D-8E1E3BF09BC6}"/>
          </ac:spMkLst>
        </pc:spChg>
      </pc:sldChg>
      <pc:sldChg chg="addSp delSp add del setBg delDesignElem">
        <pc:chgData name="Kruger, Brooke (HQC)" userId="2c34d6aa-e25a-4a54-9d94-0b82e46957d3" providerId="ADAL" clId="{310A0573-0B4A-40D3-8245-F9FC92415704}" dt="2025-01-28T17:05:10.841" v="383"/>
        <pc:sldMkLst>
          <pc:docMk/>
          <pc:sldMk cId="2103537335" sldId="4480"/>
        </pc:sldMkLst>
        <pc:spChg chg="add del">
          <ac:chgData name="Kruger, Brooke (HQC)" userId="2c34d6aa-e25a-4a54-9d94-0b82e46957d3" providerId="ADAL" clId="{310A0573-0B4A-40D3-8245-F9FC92415704}" dt="2025-01-28T17:05:10.841" v="383"/>
          <ac:spMkLst>
            <pc:docMk/>
            <pc:sldMk cId="2103537335" sldId="4480"/>
            <ac:spMk id="7" creationId="{42A4FC2C-047E-45A5-965D-8E1E3BF09BC6}"/>
          </ac:spMkLst>
        </pc:spChg>
      </pc:sldChg>
      <pc:sldChg chg="addSp delSp add del setBg delDesignElem">
        <pc:chgData name="Kruger, Brooke (HQC)" userId="2c34d6aa-e25a-4a54-9d94-0b82e46957d3" providerId="ADAL" clId="{310A0573-0B4A-40D3-8245-F9FC92415704}" dt="2025-01-28T17:05:10.841" v="383"/>
        <pc:sldMkLst>
          <pc:docMk/>
          <pc:sldMk cId="3205239174" sldId="4482"/>
        </pc:sldMkLst>
        <pc:spChg chg="add del">
          <ac:chgData name="Kruger, Brooke (HQC)" userId="2c34d6aa-e25a-4a54-9d94-0b82e46957d3" providerId="ADAL" clId="{310A0573-0B4A-40D3-8245-F9FC92415704}" dt="2025-01-28T17:05:10.841" v="383"/>
          <ac:spMkLst>
            <pc:docMk/>
            <pc:sldMk cId="3205239174" sldId="4482"/>
            <ac:spMk id="9" creationId="{42A4FC2C-047E-45A5-965D-8E1E3BF09BC6}"/>
          </ac:spMkLst>
        </pc:spChg>
      </pc:sldChg>
      <pc:sldChg chg="add del">
        <pc:chgData name="Kruger, Brooke (HQC)" userId="2c34d6aa-e25a-4a54-9d94-0b82e46957d3" providerId="ADAL" clId="{310A0573-0B4A-40D3-8245-F9FC92415704}" dt="2025-01-28T17:05:10.841" v="383"/>
        <pc:sldMkLst>
          <pc:docMk/>
          <pc:sldMk cId="2118894143" sldId="4483"/>
        </pc:sldMkLst>
      </pc:sldChg>
      <pc:sldChg chg="addSp delSp add del setBg delDesignElem">
        <pc:chgData name="Kruger, Brooke (HQC)" userId="2c34d6aa-e25a-4a54-9d94-0b82e46957d3" providerId="ADAL" clId="{310A0573-0B4A-40D3-8245-F9FC92415704}" dt="2025-01-28T17:05:10.841" v="383"/>
        <pc:sldMkLst>
          <pc:docMk/>
          <pc:sldMk cId="1342936175" sldId="4485"/>
        </pc:sldMkLst>
        <pc:spChg chg="add del">
          <ac:chgData name="Kruger, Brooke (HQC)" userId="2c34d6aa-e25a-4a54-9d94-0b82e46957d3" providerId="ADAL" clId="{310A0573-0B4A-40D3-8245-F9FC92415704}" dt="2025-01-28T17:05:10.841" v="383"/>
          <ac:spMkLst>
            <pc:docMk/>
            <pc:sldMk cId="1342936175" sldId="4485"/>
            <ac:spMk id="9" creationId="{AA3CC463-F933-4AC4-86E1-5AC14B0C3163}"/>
          </ac:spMkLst>
        </pc:spChg>
        <pc:spChg chg="add del">
          <ac:chgData name="Kruger, Brooke (HQC)" userId="2c34d6aa-e25a-4a54-9d94-0b82e46957d3" providerId="ADAL" clId="{310A0573-0B4A-40D3-8245-F9FC92415704}" dt="2025-01-28T17:05:10.841" v="383"/>
          <ac:spMkLst>
            <pc:docMk/>
            <pc:sldMk cId="1342936175" sldId="4485"/>
            <ac:spMk id="11" creationId="{6025D2DB-A12A-44DB-B00E-F4D622329EDD}"/>
          </ac:spMkLst>
        </pc:spChg>
        <pc:spChg chg="add del">
          <ac:chgData name="Kruger, Brooke (HQC)" userId="2c34d6aa-e25a-4a54-9d94-0b82e46957d3" providerId="ADAL" clId="{310A0573-0B4A-40D3-8245-F9FC92415704}" dt="2025-01-28T17:05:10.841" v="383"/>
          <ac:spMkLst>
            <pc:docMk/>
            <pc:sldMk cId="1342936175" sldId="4485"/>
            <ac:spMk id="13" creationId="{CE7E7877-F64E-4EEA-B778-138031EFF874}"/>
          </ac:spMkLst>
        </pc:spChg>
        <pc:spChg chg="add del">
          <ac:chgData name="Kruger, Brooke (HQC)" userId="2c34d6aa-e25a-4a54-9d94-0b82e46957d3" providerId="ADAL" clId="{310A0573-0B4A-40D3-8245-F9FC92415704}" dt="2025-01-28T17:05:10.841" v="383"/>
          <ac:spMkLst>
            <pc:docMk/>
            <pc:sldMk cId="1342936175" sldId="4485"/>
            <ac:spMk id="15" creationId="{7DD6C4F3-70FD-4F13-919C-702EE4886499}"/>
          </ac:spMkLst>
        </pc:spChg>
      </pc:sldChg>
      <pc:sldChg chg="addSp delSp add del setBg delDesignElem">
        <pc:chgData name="Kruger, Brooke (HQC)" userId="2c34d6aa-e25a-4a54-9d94-0b82e46957d3" providerId="ADAL" clId="{310A0573-0B4A-40D3-8245-F9FC92415704}" dt="2025-01-28T17:05:10.841" v="383"/>
        <pc:sldMkLst>
          <pc:docMk/>
          <pc:sldMk cId="1335391473" sldId="4486"/>
        </pc:sldMkLst>
        <pc:spChg chg="add del">
          <ac:chgData name="Kruger, Brooke (HQC)" userId="2c34d6aa-e25a-4a54-9d94-0b82e46957d3" providerId="ADAL" clId="{310A0573-0B4A-40D3-8245-F9FC92415704}" dt="2025-01-28T17:05:10.841" v="383"/>
          <ac:spMkLst>
            <pc:docMk/>
            <pc:sldMk cId="1335391473" sldId="4486"/>
            <ac:spMk id="7" creationId="{42A4FC2C-047E-45A5-965D-8E1E3BF09BC6}"/>
          </ac:spMkLst>
        </pc:spChg>
      </pc:sldChg>
      <pc:sldChg chg="add del">
        <pc:chgData name="Kruger, Brooke (HQC)" userId="2c34d6aa-e25a-4a54-9d94-0b82e46957d3" providerId="ADAL" clId="{310A0573-0B4A-40D3-8245-F9FC92415704}" dt="2025-01-28T17:05:10.841" v="383"/>
        <pc:sldMkLst>
          <pc:docMk/>
          <pc:sldMk cId="2730928232" sldId="4487"/>
        </pc:sldMkLst>
      </pc:sldChg>
      <pc:sldChg chg="add del">
        <pc:chgData name="Kruger, Brooke (HQC)" userId="2c34d6aa-e25a-4a54-9d94-0b82e46957d3" providerId="ADAL" clId="{310A0573-0B4A-40D3-8245-F9FC92415704}" dt="2025-01-28T17:05:10.841" v="383"/>
        <pc:sldMkLst>
          <pc:docMk/>
          <pc:sldMk cId="1775522804" sldId="4490"/>
        </pc:sldMkLst>
      </pc:sldChg>
      <pc:sldChg chg="addSp delSp add del setBg delDesignElem">
        <pc:chgData name="Kruger, Brooke (HQC)" userId="2c34d6aa-e25a-4a54-9d94-0b82e46957d3" providerId="ADAL" clId="{310A0573-0B4A-40D3-8245-F9FC92415704}" dt="2025-01-28T17:05:10.841" v="383"/>
        <pc:sldMkLst>
          <pc:docMk/>
          <pc:sldMk cId="2189059167" sldId="4491"/>
        </pc:sldMkLst>
        <pc:spChg chg="add del">
          <ac:chgData name="Kruger, Brooke (HQC)" userId="2c34d6aa-e25a-4a54-9d94-0b82e46957d3" providerId="ADAL" clId="{310A0573-0B4A-40D3-8245-F9FC92415704}" dt="2025-01-28T17:05:10.841" v="383"/>
          <ac:spMkLst>
            <pc:docMk/>
            <pc:sldMk cId="2189059167" sldId="4491"/>
            <ac:spMk id="23" creationId="{DC8C3900-B8A1-4965-88E6-CBCBFE067207}"/>
          </ac:spMkLst>
        </pc:spChg>
      </pc:sldChg>
      <pc:sldChg chg="add del">
        <pc:chgData name="Kruger, Brooke (HQC)" userId="2c34d6aa-e25a-4a54-9d94-0b82e46957d3" providerId="ADAL" clId="{310A0573-0B4A-40D3-8245-F9FC92415704}" dt="2025-01-28T17:05:10.841" v="383"/>
        <pc:sldMkLst>
          <pc:docMk/>
          <pc:sldMk cId="3820416532" sldId="4492"/>
        </pc:sldMkLst>
      </pc:sldChg>
      <pc:sldChg chg="add del">
        <pc:chgData name="Kruger, Brooke (HQC)" userId="2c34d6aa-e25a-4a54-9d94-0b82e46957d3" providerId="ADAL" clId="{310A0573-0B4A-40D3-8245-F9FC92415704}" dt="2025-01-28T17:05:10.841" v="383"/>
        <pc:sldMkLst>
          <pc:docMk/>
          <pc:sldMk cId="4263116624" sldId="4495"/>
        </pc:sldMkLst>
      </pc:sldChg>
      <pc:sldChg chg="addSp delSp add del setBg delDesignElem">
        <pc:chgData name="Kruger, Brooke (HQC)" userId="2c34d6aa-e25a-4a54-9d94-0b82e46957d3" providerId="ADAL" clId="{310A0573-0B4A-40D3-8245-F9FC92415704}" dt="2025-01-28T17:05:10.841" v="383"/>
        <pc:sldMkLst>
          <pc:docMk/>
          <pc:sldMk cId="2058446108" sldId="4497"/>
        </pc:sldMkLst>
        <pc:spChg chg="add del">
          <ac:chgData name="Kruger, Brooke (HQC)" userId="2c34d6aa-e25a-4a54-9d94-0b82e46957d3" providerId="ADAL" clId="{310A0573-0B4A-40D3-8245-F9FC92415704}" dt="2025-01-28T17:05:10.841" v="383"/>
          <ac:spMkLst>
            <pc:docMk/>
            <pc:sldMk cId="2058446108" sldId="4497"/>
            <ac:spMk id="9" creationId="{42A4FC2C-047E-45A5-965D-8E1E3BF09BC6}"/>
          </ac:spMkLst>
        </pc:spChg>
      </pc:sldChg>
      <pc:sldChg chg="modTransition">
        <pc:chgData name="Kruger, Brooke (HQC)" userId="2c34d6aa-e25a-4a54-9d94-0b82e46957d3" providerId="ADAL" clId="{310A0573-0B4A-40D3-8245-F9FC92415704}" dt="2025-02-20T19:58:44.824" v="742"/>
        <pc:sldMkLst>
          <pc:docMk/>
          <pc:sldMk cId="2047020239" sldId="5498"/>
        </pc:sldMkLst>
      </pc:sldChg>
      <pc:sldChg chg="addSp delSp modSp add mod">
        <pc:chgData name="Kruger, Brooke (HQC)" userId="2c34d6aa-e25a-4a54-9d94-0b82e46957d3" providerId="ADAL" clId="{310A0573-0B4A-40D3-8245-F9FC92415704}" dt="2025-02-20T19:57:36.630" v="739" actId="20577"/>
        <pc:sldMkLst>
          <pc:docMk/>
          <pc:sldMk cId="880026501" sldId="5587"/>
        </pc:sldMkLst>
        <pc:spChg chg="mod">
          <ac:chgData name="Kruger, Brooke (HQC)" userId="2c34d6aa-e25a-4a54-9d94-0b82e46957d3" providerId="ADAL" clId="{310A0573-0B4A-40D3-8245-F9FC92415704}" dt="2025-02-18T16:39:07.484" v="597" actId="20577"/>
          <ac:spMkLst>
            <pc:docMk/>
            <pc:sldMk cId="880026501" sldId="5587"/>
            <ac:spMk id="11" creationId="{DB4A16BC-492B-0EE1-EFFC-3EBE110B36B5}"/>
          </ac:spMkLst>
        </pc:spChg>
        <pc:spChg chg="mod">
          <ac:chgData name="Kruger, Brooke (HQC)" userId="2c34d6aa-e25a-4a54-9d94-0b82e46957d3" providerId="ADAL" clId="{310A0573-0B4A-40D3-8245-F9FC92415704}" dt="2025-02-18T16:38:39.611" v="525" actId="20577"/>
          <ac:spMkLst>
            <pc:docMk/>
            <pc:sldMk cId="880026501" sldId="5587"/>
            <ac:spMk id="13" creationId="{DA5D7C46-B922-4144-9A19-109359F320E3}"/>
          </ac:spMkLst>
        </pc:spChg>
        <pc:spChg chg="mod">
          <ac:chgData name="Kruger, Brooke (HQC)" userId="2c34d6aa-e25a-4a54-9d94-0b82e46957d3" providerId="ADAL" clId="{310A0573-0B4A-40D3-8245-F9FC92415704}" dt="2025-02-18T18:45:56.314" v="709" actId="1076"/>
          <ac:spMkLst>
            <pc:docMk/>
            <pc:sldMk cId="880026501" sldId="5587"/>
            <ac:spMk id="14" creationId="{E7939121-D8E5-70A6-0D34-4F96EBB059CA}"/>
          </ac:spMkLst>
        </pc:spChg>
        <pc:spChg chg="mod">
          <ac:chgData name="Kruger, Brooke (HQC)" userId="2c34d6aa-e25a-4a54-9d94-0b82e46957d3" providerId="ADAL" clId="{310A0573-0B4A-40D3-8245-F9FC92415704}" dt="2025-02-18T18:45:56.314" v="709" actId="1076"/>
          <ac:spMkLst>
            <pc:docMk/>
            <pc:sldMk cId="880026501" sldId="5587"/>
            <ac:spMk id="16" creationId="{433D29AB-CC56-40E2-B483-B5E6EB61218E}"/>
          </ac:spMkLst>
        </pc:spChg>
        <pc:spChg chg="mod">
          <ac:chgData name="Kruger, Brooke (HQC)" userId="2c34d6aa-e25a-4a54-9d94-0b82e46957d3" providerId="ADAL" clId="{310A0573-0B4A-40D3-8245-F9FC92415704}" dt="2025-02-20T19:57:36.630" v="739" actId="20577"/>
          <ac:spMkLst>
            <pc:docMk/>
            <pc:sldMk cId="880026501" sldId="5587"/>
            <ac:spMk id="17" creationId="{861CF83A-8D8B-8B62-038A-04DA4517A0B1}"/>
          </ac:spMkLst>
        </pc:spChg>
        <pc:picChg chg="mod">
          <ac:chgData name="Kruger, Brooke (HQC)" userId="2c34d6aa-e25a-4a54-9d94-0b82e46957d3" providerId="ADAL" clId="{310A0573-0B4A-40D3-8245-F9FC92415704}" dt="2025-02-18T18:46:28.155" v="712" actId="1076"/>
          <ac:picMkLst>
            <pc:docMk/>
            <pc:sldMk cId="880026501" sldId="5587"/>
            <ac:picMk id="6" creationId="{A9FD164B-5D66-A366-9F1C-025149D96E9F}"/>
          </ac:picMkLst>
        </pc:picChg>
        <pc:picChg chg="add mod">
          <ac:chgData name="Kruger, Brooke (HQC)" userId="2c34d6aa-e25a-4a54-9d94-0b82e46957d3" providerId="ADAL" clId="{310A0573-0B4A-40D3-8245-F9FC92415704}" dt="2025-02-18T18:45:30.490" v="707" actId="1076"/>
          <ac:picMkLst>
            <pc:docMk/>
            <pc:sldMk cId="880026501" sldId="5587"/>
            <ac:picMk id="7" creationId="{8EA5AE15-91CF-7041-6975-2B1D708A4A0B}"/>
          </ac:picMkLst>
        </pc:picChg>
      </pc:sldChg>
      <pc:sldChg chg="modSp mod">
        <pc:chgData name="Kruger, Brooke (HQC)" userId="2c34d6aa-e25a-4a54-9d94-0b82e46957d3" providerId="ADAL" clId="{310A0573-0B4A-40D3-8245-F9FC92415704}" dt="2025-01-28T17:00:17.210" v="324" actId="14100"/>
        <pc:sldMkLst>
          <pc:docMk/>
          <pc:sldMk cId="2539525390" sldId="6799"/>
        </pc:sldMkLst>
        <pc:spChg chg="mod">
          <ac:chgData name="Kruger, Brooke (HQC)" userId="2c34d6aa-e25a-4a54-9d94-0b82e46957d3" providerId="ADAL" clId="{310A0573-0B4A-40D3-8245-F9FC92415704}" dt="2025-01-28T16:58:44.502" v="200" actId="20577"/>
          <ac:spMkLst>
            <pc:docMk/>
            <pc:sldMk cId="2539525390" sldId="6799"/>
            <ac:spMk id="6" creationId="{D37665F8-3BAA-4806-A199-56765C053A03}"/>
          </ac:spMkLst>
        </pc:spChg>
        <pc:spChg chg="mod">
          <ac:chgData name="Kruger, Brooke (HQC)" userId="2c34d6aa-e25a-4a54-9d94-0b82e46957d3" providerId="ADAL" clId="{310A0573-0B4A-40D3-8245-F9FC92415704}" dt="2025-01-28T16:59:26.534" v="303" actId="20577"/>
          <ac:spMkLst>
            <pc:docMk/>
            <pc:sldMk cId="2539525390" sldId="6799"/>
            <ac:spMk id="10" creationId="{2A6819AD-76CE-4A47-919D-8896E23876CF}"/>
          </ac:spMkLst>
        </pc:spChg>
        <pc:spChg chg="mod">
          <ac:chgData name="Kruger, Brooke (HQC)" userId="2c34d6aa-e25a-4a54-9d94-0b82e46957d3" providerId="ADAL" clId="{310A0573-0B4A-40D3-8245-F9FC92415704}" dt="2025-01-28T16:59:40.647" v="320" actId="1076"/>
          <ac:spMkLst>
            <pc:docMk/>
            <pc:sldMk cId="2539525390" sldId="6799"/>
            <ac:spMk id="11" creationId="{CC0700DD-AFE6-45DB-A0FB-E336C138DD26}"/>
          </ac:spMkLst>
        </pc:spChg>
        <pc:spChg chg="mod">
          <ac:chgData name="Kruger, Brooke (HQC)" userId="2c34d6aa-e25a-4a54-9d94-0b82e46957d3" providerId="ADAL" clId="{310A0573-0B4A-40D3-8245-F9FC92415704}" dt="2025-01-28T16:58:53.238" v="212" actId="20577"/>
          <ac:spMkLst>
            <pc:docMk/>
            <pc:sldMk cId="2539525390" sldId="6799"/>
            <ac:spMk id="15" creationId="{D34B4061-6590-2D44-A3BB-AC4443E6A213}"/>
          </ac:spMkLst>
        </pc:spChg>
        <pc:picChg chg="mod">
          <ac:chgData name="Kruger, Brooke (HQC)" userId="2c34d6aa-e25a-4a54-9d94-0b82e46957d3" providerId="ADAL" clId="{310A0573-0B4A-40D3-8245-F9FC92415704}" dt="2025-01-28T16:59:53.932" v="321" actId="14826"/>
          <ac:picMkLst>
            <pc:docMk/>
            <pc:sldMk cId="2539525390" sldId="6799"/>
            <ac:picMk id="2" creationId="{6837F795-949F-D7C9-BEE7-2A15AF48F4FD}"/>
          </ac:picMkLst>
        </pc:picChg>
        <pc:picChg chg="mod">
          <ac:chgData name="Kruger, Brooke (HQC)" userId="2c34d6aa-e25a-4a54-9d94-0b82e46957d3" providerId="ADAL" clId="{310A0573-0B4A-40D3-8245-F9FC92415704}" dt="2025-01-28T17:00:17.210" v="324" actId="14100"/>
          <ac:picMkLst>
            <pc:docMk/>
            <pc:sldMk cId="2539525390" sldId="6799"/>
            <ac:picMk id="3" creationId="{9C4197E4-D5B4-90EA-4836-2B1E24ADE04D}"/>
          </ac:picMkLst>
        </pc:picChg>
      </pc:sldChg>
      <pc:sldChg chg="addSp delSp modSp mod modTransition">
        <pc:chgData name="Kruger, Brooke (HQC)" userId="2c34d6aa-e25a-4a54-9d94-0b82e46957d3" providerId="ADAL" clId="{310A0573-0B4A-40D3-8245-F9FC92415704}" dt="2025-02-20T19:58:18.085" v="741"/>
        <pc:sldMkLst>
          <pc:docMk/>
          <pc:sldMk cId="3956373979" sldId="6995"/>
        </pc:sldMkLst>
        <pc:spChg chg="mod">
          <ac:chgData name="Kruger, Brooke (HQC)" userId="2c34d6aa-e25a-4a54-9d94-0b82e46957d3" providerId="ADAL" clId="{310A0573-0B4A-40D3-8245-F9FC92415704}" dt="2025-01-28T17:02:15.137" v="355" actId="1076"/>
          <ac:spMkLst>
            <pc:docMk/>
            <pc:sldMk cId="3956373979" sldId="6995"/>
            <ac:spMk id="12" creationId="{14387D6C-F4F0-611F-5B68-C75010A68AB0}"/>
          </ac:spMkLst>
        </pc:spChg>
        <pc:spChg chg="mod">
          <ac:chgData name="Kruger, Brooke (HQC)" userId="2c34d6aa-e25a-4a54-9d94-0b82e46957d3" providerId="ADAL" clId="{310A0573-0B4A-40D3-8245-F9FC92415704}" dt="2025-01-28T17:02:27.096" v="357" actId="1076"/>
          <ac:spMkLst>
            <pc:docMk/>
            <pc:sldMk cId="3956373979" sldId="6995"/>
            <ac:spMk id="15" creationId="{A74C0026-6F66-843F-CB8E-5B39A307A7F6}"/>
          </ac:spMkLst>
        </pc:spChg>
        <pc:picChg chg="add mod">
          <ac:chgData name="Kruger, Brooke (HQC)" userId="2c34d6aa-e25a-4a54-9d94-0b82e46957d3" providerId="ADAL" clId="{310A0573-0B4A-40D3-8245-F9FC92415704}" dt="2025-01-28T17:03:38.520" v="365" actId="1076"/>
          <ac:picMkLst>
            <pc:docMk/>
            <pc:sldMk cId="3956373979" sldId="6995"/>
            <ac:picMk id="6" creationId="{C33E8BF8-1D81-06AE-41C2-5E4214058425}"/>
          </ac:picMkLst>
        </pc:picChg>
        <pc:cxnChg chg="add mod ord">
          <ac:chgData name="Kruger, Brooke (HQC)" userId="2c34d6aa-e25a-4a54-9d94-0b82e46957d3" providerId="ADAL" clId="{310A0573-0B4A-40D3-8245-F9FC92415704}" dt="2025-01-28T17:03:57.289" v="369" actId="14100"/>
          <ac:cxnSpMkLst>
            <pc:docMk/>
            <pc:sldMk cId="3956373979" sldId="6995"/>
            <ac:cxnSpMk id="7" creationId="{7D372C98-2A6F-C2AB-62BC-37C79AFE6948}"/>
          </ac:cxnSpMkLst>
        </pc:cxnChg>
      </pc:sldChg>
      <pc:sldChg chg="del">
        <pc:chgData name="Kruger, Brooke (HQC)" userId="2c34d6aa-e25a-4a54-9d94-0b82e46957d3" providerId="ADAL" clId="{310A0573-0B4A-40D3-8245-F9FC92415704}" dt="2025-01-28T17:20:05.605" v="384" actId="47"/>
        <pc:sldMkLst>
          <pc:docMk/>
          <pc:sldMk cId="4146949943" sldId="9036"/>
        </pc:sldMkLst>
      </pc:sldChg>
      <pc:sldChg chg="ord">
        <pc:chgData name="Kruger, Brooke (HQC)" userId="2c34d6aa-e25a-4a54-9d94-0b82e46957d3" providerId="ADAL" clId="{310A0573-0B4A-40D3-8245-F9FC92415704}" dt="2025-02-18T20:17:24.982" v="720"/>
        <pc:sldMkLst>
          <pc:docMk/>
          <pc:sldMk cId="1540673488" sldId="9080"/>
        </pc:sldMkLst>
      </pc:sldChg>
      <pc:sldChg chg="del">
        <pc:chgData name="Kruger, Brooke (HQC)" userId="2c34d6aa-e25a-4a54-9d94-0b82e46957d3" providerId="ADAL" clId="{310A0573-0B4A-40D3-8245-F9FC92415704}" dt="2025-01-28T17:20:16.033" v="385" actId="47"/>
        <pc:sldMkLst>
          <pc:docMk/>
          <pc:sldMk cId="873526326" sldId="9081"/>
        </pc:sldMkLst>
      </pc:sldChg>
      <pc:sldChg chg="ord">
        <pc:chgData name="Kruger, Brooke (HQC)" userId="2c34d6aa-e25a-4a54-9d94-0b82e46957d3" providerId="ADAL" clId="{310A0573-0B4A-40D3-8245-F9FC92415704}" dt="2025-02-18T19:33:49.394" v="718"/>
        <pc:sldMkLst>
          <pc:docMk/>
          <pc:sldMk cId="2586612442" sldId="9353"/>
        </pc:sldMkLst>
      </pc:sldChg>
      <pc:sldChg chg="addSp delSp modSp mod">
        <pc:chgData name="Kruger, Brooke (HQC)" userId="2c34d6aa-e25a-4a54-9d94-0b82e46957d3" providerId="ADAL" clId="{310A0573-0B4A-40D3-8245-F9FC92415704}" dt="2025-01-28T16:57:48.694" v="107" actId="1076"/>
        <pc:sldMkLst>
          <pc:docMk/>
          <pc:sldMk cId="3755553257" sldId="9394"/>
        </pc:sldMkLst>
        <pc:spChg chg="mod ord">
          <ac:chgData name="Kruger, Brooke (HQC)" userId="2c34d6aa-e25a-4a54-9d94-0b82e46957d3" providerId="ADAL" clId="{310A0573-0B4A-40D3-8245-F9FC92415704}" dt="2025-01-28T16:57:48.694" v="107" actId="1076"/>
          <ac:spMkLst>
            <pc:docMk/>
            <pc:sldMk cId="3755553257" sldId="9394"/>
            <ac:spMk id="5" creationId="{7C10F731-BE51-4851-2906-FEA4EA52C09E}"/>
          </ac:spMkLst>
        </pc:spChg>
        <pc:spChg chg="mod">
          <ac:chgData name="Kruger, Brooke (HQC)" userId="2c34d6aa-e25a-4a54-9d94-0b82e46957d3" providerId="ADAL" clId="{310A0573-0B4A-40D3-8245-F9FC92415704}" dt="2025-01-28T16:56:27.075" v="83" actId="1076"/>
          <ac:spMkLst>
            <pc:docMk/>
            <pc:sldMk cId="3755553257" sldId="9394"/>
            <ac:spMk id="6" creationId="{9CE85F41-ED95-A02E-FEB9-2187D29B3869}"/>
          </ac:spMkLst>
        </pc:spChg>
        <pc:spChg chg="mod">
          <ac:chgData name="Kruger, Brooke (HQC)" userId="2c34d6aa-e25a-4a54-9d94-0b82e46957d3" providerId="ADAL" clId="{310A0573-0B4A-40D3-8245-F9FC92415704}" dt="2025-01-28T16:56:35.445" v="96" actId="20577"/>
          <ac:spMkLst>
            <pc:docMk/>
            <pc:sldMk cId="3755553257" sldId="9394"/>
            <ac:spMk id="9" creationId="{DFD35BC7-B9D0-4E42-A528-266898317271}"/>
          </ac:spMkLst>
        </pc:spChg>
        <pc:picChg chg="add mod modCrop">
          <ac:chgData name="Kruger, Brooke (HQC)" userId="2c34d6aa-e25a-4a54-9d94-0b82e46957d3" providerId="ADAL" clId="{310A0573-0B4A-40D3-8245-F9FC92415704}" dt="2025-01-28T16:57:38.350" v="105" actId="18131"/>
          <ac:picMkLst>
            <pc:docMk/>
            <pc:sldMk cId="3755553257" sldId="9394"/>
            <ac:picMk id="12" creationId="{6DBFB915-FA87-42B4-C0E8-AF50291815FB}"/>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MH26-HQ-FS.xelcmht.nhs.uk\Shared%20Depts\Quality%20Improvement%20Programme\QI%20Projects\Projects%20-%20by%20Directorate\Trust%20Priority%20Projects\05.%20Access%20to%20Services\Collaborative%20learning%20sets\01.%20Monthly%20Reporting\16.%20Feb%2017\03.%20Collaborative%20Data%20-%20Feb%201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MH26-HQ-FS.xelcmht.nhs.uk\Shared%20Depts\Quality%20Improvement%20Programme\QI%20Projects\Projects%20-%20by%20Directorate\Trust%20Priority%20Projects\05.%20Access%20to%20Services\Collaborative%20learning%20sets\01.%20Monthly%20Reporting\16.%20Feb%2017\03.%20Collaborative%20Data%20-%20Feb%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MH26-HQ-FS.xelcmht.nhs.uk\Shared%20Depts\Quality%20Improvement%20Programme\QI%20Projects\Projects%20-%20by%20Directorate\Trust%20Priority%20Projects\05.%20Access%20to%20Services\Collaborative%20learning%20sets\01.%20Monthly%20Reporting\16.%20Feb%2017\03.%20Collaborative%20Data%20-%20Feb%20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hahAm.ELCMHT\AppData\Local\Microsoft\Windows\INetCache\Content.Outlook\762WS6S7\RRP%20data%20for%20creating%20SP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r">
              <a:defRPr sz="1600">
                <a:solidFill>
                  <a:schemeClr val="tx1"/>
                </a:solidFill>
              </a:defRPr>
            </a:pPr>
            <a:r>
              <a:rPr lang="en-US" sz="1600" b="1" i="0" baseline="0" dirty="0">
                <a:solidFill>
                  <a:schemeClr val="tx1"/>
                </a:solidFill>
                <a:effectLst/>
              </a:rPr>
              <a:t>Number of referrals received -  I Chart</a:t>
            </a:r>
            <a:endParaRPr lang="en-GB" sz="1600" dirty="0">
              <a:solidFill>
                <a:schemeClr val="tx1"/>
              </a:solidFill>
              <a:effectLst/>
            </a:endParaRPr>
          </a:p>
        </c:rich>
      </c:tx>
      <c:layout>
        <c:manualLayout>
          <c:xMode val="edge"/>
          <c:yMode val="edge"/>
          <c:x val="0.205069400796145"/>
          <c:y val="0"/>
        </c:manualLayout>
      </c:layout>
      <c:overlay val="0"/>
      <c:spPr>
        <a:noFill/>
      </c:spPr>
    </c:title>
    <c:autoTitleDeleted val="0"/>
    <c:plotArea>
      <c:layout>
        <c:manualLayout>
          <c:layoutTarget val="inner"/>
          <c:xMode val="edge"/>
          <c:yMode val="edge"/>
          <c:x val="0.1129346539162113"/>
          <c:y val="5.8534246575342466E-2"/>
          <c:w val="0.86985659439927732"/>
          <c:h val="0.81676598173515969"/>
        </c:manualLayout>
      </c:layout>
      <c:lineChart>
        <c:grouping val="standard"/>
        <c:varyColors val="0"/>
        <c:ser>
          <c:idx val="0"/>
          <c:order val="0"/>
          <c:tx>
            <c:strRef>
              <c:f>'[03. Collaborative Data - Feb 17.xlsx]Collab R I Raw'!$B$1</c:f>
              <c:strCache>
                <c:ptCount val="1"/>
                <c:pt idx="0">
                  <c:v>Referrals</c:v>
                </c:pt>
              </c:strCache>
            </c:strRef>
          </c:tx>
          <c:spPr>
            <a:ln w="15875">
              <a:solidFill>
                <a:schemeClr val="accent5"/>
              </a:solidFill>
              <a:prstDash val="solid"/>
            </a:ln>
            <a:effectLst/>
          </c:spPr>
          <c:marker>
            <c:symbol val="circle"/>
            <c:size val="7"/>
            <c:spPr>
              <a:solidFill>
                <a:srgbClr val="002060"/>
              </a:solidFill>
              <a:ln>
                <a:solidFill>
                  <a:schemeClr val="accent5"/>
                </a:solidFill>
                <a:prstDash val="solid"/>
              </a:ln>
            </c:spPr>
          </c:marker>
          <c:dPt>
            <c:idx val="0"/>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1-2D3D-4D42-B86B-9CE3FD2A9220}"/>
              </c:ext>
            </c:extLst>
          </c:dPt>
          <c:dPt>
            <c:idx val="1"/>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3-2D3D-4D42-B86B-9CE3FD2A9220}"/>
              </c:ext>
            </c:extLst>
          </c:dPt>
          <c:dPt>
            <c:idx val="2"/>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5-2D3D-4D42-B86B-9CE3FD2A9220}"/>
              </c:ext>
            </c:extLst>
          </c:dPt>
          <c:dPt>
            <c:idx val="3"/>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7-2D3D-4D42-B86B-9CE3FD2A9220}"/>
              </c:ext>
            </c:extLst>
          </c:dPt>
          <c:dPt>
            <c:idx val="4"/>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9-2D3D-4D42-B86B-9CE3FD2A9220}"/>
              </c:ext>
            </c:extLst>
          </c:dPt>
          <c:dPt>
            <c:idx val="5"/>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B-2D3D-4D42-B86B-9CE3FD2A9220}"/>
              </c:ext>
            </c:extLst>
          </c:dPt>
          <c:dPt>
            <c:idx val="6"/>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D-2D3D-4D42-B86B-9CE3FD2A9220}"/>
              </c:ext>
            </c:extLst>
          </c:dPt>
          <c:dPt>
            <c:idx val="7"/>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F-2D3D-4D42-B86B-9CE3FD2A9220}"/>
              </c:ext>
            </c:extLst>
          </c:dPt>
          <c:dPt>
            <c:idx val="8"/>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1-2D3D-4D42-B86B-9CE3FD2A9220}"/>
              </c:ext>
            </c:extLst>
          </c:dPt>
          <c:dPt>
            <c:idx val="9"/>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3-2D3D-4D42-B86B-9CE3FD2A9220}"/>
              </c:ext>
            </c:extLst>
          </c:dPt>
          <c:dPt>
            <c:idx val="10"/>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5-2D3D-4D42-B86B-9CE3FD2A9220}"/>
              </c:ext>
            </c:extLst>
          </c:dPt>
          <c:dPt>
            <c:idx val="11"/>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7-2D3D-4D42-B86B-9CE3FD2A9220}"/>
              </c:ext>
            </c:extLst>
          </c:dPt>
          <c:dPt>
            <c:idx val="12"/>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9-2D3D-4D42-B86B-9CE3FD2A9220}"/>
              </c:ext>
            </c:extLst>
          </c:dPt>
          <c:dPt>
            <c:idx val="13"/>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B-2D3D-4D42-B86B-9CE3FD2A9220}"/>
              </c:ext>
            </c:extLst>
          </c:dPt>
          <c:cat>
            <c:numRef>
              <c:f>'[03. Collaborative Data - Feb 17.xlsx]Collab R I Raw'!$A$2:$A$38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17.xlsx]Collab R I Raw'!$B$2:$B$38</c:f>
              <c:numCache>
                <c:formatCode>0.0</c:formatCode>
                <c:ptCount val="37"/>
                <c:pt idx="0">
                  <c:v>1033</c:v>
                </c:pt>
                <c:pt idx="1">
                  <c:v>981</c:v>
                </c:pt>
                <c:pt idx="2">
                  <c:v>1002</c:v>
                </c:pt>
                <c:pt idx="3">
                  <c:v>931</c:v>
                </c:pt>
                <c:pt idx="4">
                  <c:v>945</c:v>
                </c:pt>
                <c:pt idx="5">
                  <c:v>1087</c:v>
                </c:pt>
                <c:pt idx="6">
                  <c:v>1041</c:v>
                </c:pt>
                <c:pt idx="7">
                  <c:v>855</c:v>
                </c:pt>
                <c:pt idx="8">
                  <c:v>970</c:v>
                </c:pt>
                <c:pt idx="9">
                  <c:v>1213</c:v>
                </c:pt>
                <c:pt idx="10">
                  <c:v>1021</c:v>
                </c:pt>
                <c:pt idx="11">
                  <c:v>1096</c:v>
                </c:pt>
                <c:pt idx="12">
                  <c:v>1090</c:v>
                </c:pt>
                <c:pt idx="13">
                  <c:v>1039</c:v>
                </c:pt>
                <c:pt idx="14">
                  <c:v>1285</c:v>
                </c:pt>
                <c:pt idx="15">
                  <c:v>1141</c:v>
                </c:pt>
                <c:pt idx="16">
                  <c:v>1102</c:v>
                </c:pt>
                <c:pt idx="17">
                  <c:v>1194</c:v>
                </c:pt>
                <c:pt idx="18">
                  <c:v>1323</c:v>
                </c:pt>
                <c:pt idx="19">
                  <c:v>1066</c:v>
                </c:pt>
                <c:pt idx="20">
                  <c:v>1219</c:v>
                </c:pt>
                <c:pt idx="21">
                  <c:v>1375</c:v>
                </c:pt>
                <c:pt idx="22">
                  <c:v>1363</c:v>
                </c:pt>
                <c:pt idx="23">
                  <c:v>1184</c:v>
                </c:pt>
                <c:pt idx="24">
                  <c:v>1218</c:v>
                </c:pt>
                <c:pt idx="25">
                  <c:v>1350</c:v>
                </c:pt>
                <c:pt idx="26">
                  <c:v>1297</c:v>
                </c:pt>
                <c:pt idx="27">
                  <c:v>1281</c:v>
                </c:pt>
                <c:pt idx="28">
                  <c:v>1293</c:v>
                </c:pt>
                <c:pt idx="29">
                  <c:v>1313</c:v>
                </c:pt>
                <c:pt idx="30">
                  <c:v>1221</c:v>
                </c:pt>
                <c:pt idx="31">
                  <c:v>1268</c:v>
                </c:pt>
                <c:pt idx="32">
                  <c:v>1337</c:v>
                </c:pt>
                <c:pt idx="33">
                  <c:v>1279</c:v>
                </c:pt>
                <c:pt idx="34">
                  <c:v>1406</c:v>
                </c:pt>
                <c:pt idx="35">
                  <c:v>1277</c:v>
                </c:pt>
                <c:pt idx="36">
                  <c:v>1267</c:v>
                </c:pt>
              </c:numCache>
            </c:numRef>
          </c:val>
          <c:smooth val="0"/>
          <c:extLst>
            <c:ext xmlns:c16="http://schemas.microsoft.com/office/drawing/2014/chart" uri="{C3380CC4-5D6E-409C-BE32-E72D297353CC}">
              <c16:uniqueId val="{0000001C-2D3D-4D42-B86B-9CE3FD2A9220}"/>
            </c:ext>
          </c:extLst>
        </c:ser>
        <c:ser>
          <c:idx val="1"/>
          <c:order val="1"/>
          <c:tx>
            <c:strRef>
              <c:f>'[03. Collaborative Data - Feb 17.xlsx]Collab R I Raw'!$C$1</c:f>
              <c:strCache>
                <c:ptCount val="1"/>
                <c:pt idx="0">
                  <c:v>UCL</c:v>
                </c:pt>
              </c:strCache>
            </c:strRef>
          </c:tx>
          <c:spPr>
            <a:ln w="12700">
              <a:solidFill>
                <a:srgbClr val="FF0000"/>
              </a:solidFill>
              <a:prstDash val="lgDash"/>
            </a:ln>
            <a:effectLst/>
          </c:spPr>
          <c:marker>
            <c:symbol val="none"/>
          </c:marker>
          <c:dLbls>
            <c:dLbl>
              <c:idx val="1"/>
              <c:layout>
                <c:manualLayout>
                  <c:x val="-1.3657056472036048E-2"/>
                  <c:y val="-2.0905924492080667E-2"/>
                </c:manualLayout>
              </c:layout>
              <c:tx>
                <c:rich>
                  <a:bodyPr/>
                  <a:lstStyle/>
                  <a:p>
                    <a:pPr>
                      <a:defRPr b="1"/>
                    </a:pPr>
                    <a:r>
                      <a:rPr lang="en-US" b="1"/>
                      <a:t>UCL</a:t>
                    </a:r>
                    <a:endParaRPr lang="en-US"/>
                  </a:p>
                </c:rich>
              </c:tx>
              <c:numFmt formatCode="0.0" sourceLinked="0"/>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2D3D-4D42-B86B-9CE3FD2A9220}"/>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'[03. Collaborative Data - Feb 17.xlsx]Collab R I Raw'!$A$2:$A$38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17.xlsx]Collab R I Raw'!$C$2:$C$38</c:f>
              <c:numCache>
                <c:formatCode>0.0</c:formatCode>
                <c:ptCount val="37"/>
                <c:pt idx="0">
                  <c:v>1270.1173626373627</c:v>
                </c:pt>
                <c:pt idx="1">
                  <c:v>1270.1173626373627</c:v>
                </c:pt>
                <c:pt idx="2">
                  <c:v>1270.1173626373627</c:v>
                </c:pt>
                <c:pt idx="3">
                  <c:v>1270.1173626373627</c:v>
                </c:pt>
                <c:pt idx="4">
                  <c:v>1270.1173626373627</c:v>
                </c:pt>
                <c:pt idx="5">
                  <c:v>1270.1173626373627</c:v>
                </c:pt>
                <c:pt idx="6">
                  <c:v>1270.1173626373627</c:v>
                </c:pt>
                <c:pt idx="7">
                  <c:v>1270.1173626373627</c:v>
                </c:pt>
                <c:pt idx="8">
                  <c:v>1270.1173626373627</c:v>
                </c:pt>
                <c:pt idx="9">
                  <c:v>1270.1173626373627</c:v>
                </c:pt>
                <c:pt idx="10">
                  <c:v>1270.1173626373627</c:v>
                </c:pt>
                <c:pt idx="11">
                  <c:v>1270.1173626373627</c:v>
                </c:pt>
                <c:pt idx="12">
                  <c:v>1270.1173626373627</c:v>
                </c:pt>
                <c:pt idx="13">
                  <c:v>1270.1173626373627</c:v>
                </c:pt>
                <c:pt idx="14">
                  <c:v>1617.4450000000002</c:v>
                </c:pt>
                <c:pt idx="15">
                  <c:v>1617.4450000000002</c:v>
                </c:pt>
                <c:pt idx="16">
                  <c:v>1617.4450000000002</c:v>
                </c:pt>
                <c:pt idx="17">
                  <c:v>1617.4450000000002</c:v>
                </c:pt>
                <c:pt idx="18">
                  <c:v>1617.4450000000002</c:v>
                </c:pt>
                <c:pt idx="19">
                  <c:v>1617.4450000000002</c:v>
                </c:pt>
                <c:pt idx="20">
                  <c:v>1617.4450000000002</c:v>
                </c:pt>
                <c:pt idx="21">
                  <c:v>1617.4450000000002</c:v>
                </c:pt>
                <c:pt idx="22">
                  <c:v>1617.4450000000002</c:v>
                </c:pt>
                <c:pt idx="23">
                  <c:v>1617.4450000000002</c:v>
                </c:pt>
                <c:pt idx="24">
                  <c:v>1617.4450000000002</c:v>
                </c:pt>
                <c:pt idx="25">
                  <c:v>1617.4450000000002</c:v>
                </c:pt>
                <c:pt idx="26">
                  <c:v>1617.4450000000002</c:v>
                </c:pt>
                <c:pt idx="27">
                  <c:v>1403.8914285714286</c:v>
                </c:pt>
                <c:pt idx="28">
                  <c:v>1403.8914285714286</c:v>
                </c:pt>
                <c:pt idx="29">
                  <c:v>1403.8914285714286</c:v>
                </c:pt>
                <c:pt idx="30">
                  <c:v>1403.8914285714286</c:v>
                </c:pt>
                <c:pt idx="31">
                  <c:v>1403.8914285714286</c:v>
                </c:pt>
                <c:pt idx="32">
                  <c:v>1403.8914285714286</c:v>
                </c:pt>
                <c:pt idx="33">
                  <c:v>1403.8914285714286</c:v>
                </c:pt>
                <c:pt idx="34">
                  <c:v>1403.8914285714286</c:v>
                </c:pt>
                <c:pt idx="35">
                  <c:v>1403.8914285714286</c:v>
                </c:pt>
                <c:pt idx="36">
                  <c:v>1403.8914285714286</c:v>
                </c:pt>
              </c:numCache>
            </c:numRef>
          </c:val>
          <c:smooth val="0"/>
          <c:extLst>
            <c:ext xmlns:c16="http://schemas.microsoft.com/office/drawing/2014/chart" uri="{C3380CC4-5D6E-409C-BE32-E72D297353CC}">
              <c16:uniqueId val="{0000001E-2D3D-4D42-B86B-9CE3FD2A9220}"/>
            </c:ext>
          </c:extLst>
        </c:ser>
        <c:ser>
          <c:idx val="2"/>
          <c:order val="2"/>
          <c:tx>
            <c:strRef>
              <c:f>'[03. Collaborative Data - Feb 17.xlsx]Collab R I Raw'!$D$1</c:f>
              <c:strCache>
                <c:ptCount val="1"/>
                <c:pt idx="0">
                  <c:v> +2 Sigma</c:v>
                </c:pt>
              </c:strCache>
            </c:strRef>
          </c:tx>
          <c:spPr>
            <a:ln w="25400">
              <a:noFill/>
            </a:ln>
            <a:effectLst/>
          </c:spPr>
          <c:marker>
            <c:symbol val="none"/>
          </c:marker>
          <c:cat>
            <c:numRef>
              <c:f>'[03. Collaborative Data - Feb 17.xlsx]Collab R I Raw'!$A$2:$A$38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17.xlsx]Collab R I Raw'!$D$2:$D$38</c:f>
              <c:numCache>
                <c:formatCode>0.0</c:formatCode>
                <c:ptCount val="37"/>
                <c:pt idx="0">
                  <c:v>1187.316336996337</c:v>
                </c:pt>
                <c:pt idx="1">
                  <c:v>1187.316336996337</c:v>
                </c:pt>
                <c:pt idx="2">
                  <c:v>1187.316336996337</c:v>
                </c:pt>
                <c:pt idx="3">
                  <c:v>1187.316336996337</c:v>
                </c:pt>
                <c:pt idx="4">
                  <c:v>1187.316336996337</c:v>
                </c:pt>
                <c:pt idx="5">
                  <c:v>1187.316336996337</c:v>
                </c:pt>
                <c:pt idx="6">
                  <c:v>1187.316336996337</c:v>
                </c:pt>
                <c:pt idx="7">
                  <c:v>1187.316336996337</c:v>
                </c:pt>
                <c:pt idx="8">
                  <c:v>1187.316336996337</c:v>
                </c:pt>
                <c:pt idx="9">
                  <c:v>1187.316336996337</c:v>
                </c:pt>
                <c:pt idx="10">
                  <c:v>1187.316336996337</c:v>
                </c:pt>
                <c:pt idx="11">
                  <c:v>1187.316336996337</c:v>
                </c:pt>
                <c:pt idx="12">
                  <c:v>1187.316336996337</c:v>
                </c:pt>
                <c:pt idx="13">
                  <c:v>1187.316336996337</c:v>
                </c:pt>
                <c:pt idx="14">
                  <c:v>1482.6716666666666</c:v>
                </c:pt>
                <c:pt idx="15">
                  <c:v>1482.6716666666666</c:v>
                </c:pt>
                <c:pt idx="16">
                  <c:v>1482.6716666666666</c:v>
                </c:pt>
                <c:pt idx="17">
                  <c:v>1482.6716666666666</c:v>
                </c:pt>
                <c:pt idx="18">
                  <c:v>1482.6716666666666</c:v>
                </c:pt>
                <c:pt idx="19">
                  <c:v>1482.6716666666666</c:v>
                </c:pt>
                <c:pt idx="20">
                  <c:v>1482.6716666666666</c:v>
                </c:pt>
                <c:pt idx="21">
                  <c:v>1482.6716666666666</c:v>
                </c:pt>
                <c:pt idx="22">
                  <c:v>1482.6716666666666</c:v>
                </c:pt>
                <c:pt idx="23">
                  <c:v>1482.6716666666666</c:v>
                </c:pt>
                <c:pt idx="24">
                  <c:v>1482.6716666666666</c:v>
                </c:pt>
                <c:pt idx="25">
                  <c:v>1482.6716666666666</c:v>
                </c:pt>
                <c:pt idx="26">
                  <c:v>1482.6716666666666</c:v>
                </c:pt>
                <c:pt idx="27">
                  <c:v>1364.1180952380953</c:v>
                </c:pt>
                <c:pt idx="28">
                  <c:v>1364.1180952380953</c:v>
                </c:pt>
                <c:pt idx="29">
                  <c:v>1364.1180952380953</c:v>
                </c:pt>
                <c:pt idx="30">
                  <c:v>1364.1180952380953</c:v>
                </c:pt>
                <c:pt idx="31">
                  <c:v>1364.1180952380953</c:v>
                </c:pt>
                <c:pt idx="32">
                  <c:v>1364.1180952380953</c:v>
                </c:pt>
                <c:pt idx="33">
                  <c:v>1364.1180952380953</c:v>
                </c:pt>
                <c:pt idx="34">
                  <c:v>1364.1180952380953</c:v>
                </c:pt>
                <c:pt idx="35">
                  <c:v>1364.1180952380953</c:v>
                </c:pt>
                <c:pt idx="36">
                  <c:v>1364.1180952380953</c:v>
                </c:pt>
              </c:numCache>
            </c:numRef>
          </c:val>
          <c:smooth val="0"/>
          <c:extLst>
            <c:ext xmlns:c16="http://schemas.microsoft.com/office/drawing/2014/chart" uri="{C3380CC4-5D6E-409C-BE32-E72D297353CC}">
              <c16:uniqueId val="{0000001F-2D3D-4D42-B86B-9CE3FD2A9220}"/>
            </c:ext>
          </c:extLst>
        </c:ser>
        <c:ser>
          <c:idx val="3"/>
          <c:order val="3"/>
          <c:tx>
            <c:strRef>
              <c:f>'[03. Collaborative Data - Feb 17.xlsx]Collab R I Raw'!$E$1</c:f>
              <c:strCache>
                <c:ptCount val="1"/>
                <c:pt idx="0">
                  <c:v> +1 Sigma</c:v>
                </c:pt>
              </c:strCache>
            </c:strRef>
          </c:tx>
          <c:spPr>
            <a:ln w="25400">
              <a:noFill/>
            </a:ln>
            <a:effectLst/>
          </c:spPr>
          <c:marker>
            <c:symbol val="none"/>
          </c:marker>
          <c:cat>
            <c:numRef>
              <c:f>'[03. Collaborative Data - Feb 17.xlsx]Collab R I Raw'!$A$2:$A$38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17.xlsx]Collab R I Raw'!$E$2:$E$38</c:f>
              <c:numCache>
                <c:formatCode>0.0</c:formatCode>
                <c:ptCount val="37"/>
                <c:pt idx="0">
                  <c:v>1104.5153113553113</c:v>
                </c:pt>
                <c:pt idx="1">
                  <c:v>1104.5153113553113</c:v>
                </c:pt>
                <c:pt idx="2">
                  <c:v>1104.5153113553113</c:v>
                </c:pt>
                <c:pt idx="3">
                  <c:v>1104.5153113553113</c:v>
                </c:pt>
                <c:pt idx="4">
                  <c:v>1104.5153113553113</c:v>
                </c:pt>
                <c:pt idx="5">
                  <c:v>1104.5153113553113</c:v>
                </c:pt>
                <c:pt idx="6">
                  <c:v>1104.5153113553113</c:v>
                </c:pt>
                <c:pt idx="7">
                  <c:v>1104.5153113553113</c:v>
                </c:pt>
                <c:pt idx="8">
                  <c:v>1104.5153113553113</c:v>
                </c:pt>
                <c:pt idx="9">
                  <c:v>1104.5153113553113</c:v>
                </c:pt>
                <c:pt idx="10">
                  <c:v>1104.5153113553113</c:v>
                </c:pt>
                <c:pt idx="11">
                  <c:v>1104.5153113553113</c:v>
                </c:pt>
                <c:pt idx="12">
                  <c:v>1104.5153113553113</c:v>
                </c:pt>
                <c:pt idx="13">
                  <c:v>1104.5153113553113</c:v>
                </c:pt>
                <c:pt idx="14">
                  <c:v>1347.8983333333333</c:v>
                </c:pt>
                <c:pt idx="15">
                  <c:v>1347.8983333333333</c:v>
                </c:pt>
                <c:pt idx="16">
                  <c:v>1347.8983333333333</c:v>
                </c:pt>
                <c:pt idx="17">
                  <c:v>1347.8983333333333</c:v>
                </c:pt>
                <c:pt idx="18">
                  <c:v>1347.8983333333333</c:v>
                </c:pt>
                <c:pt idx="19">
                  <c:v>1347.8983333333333</c:v>
                </c:pt>
                <c:pt idx="20">
                  <c:v>1347.8983333333333</c:v>
                </c:pt>
                <c:pt idx="21">
                  <c:v>1347.8983333333333</c:v>
                </c:pt>
                <c:pt idx="22">
                  <c:v>1347.8983333333333</c:v>
                </c:pt>
                <c:pt idx="23">
                  <c:v>1347.8983333333333</c:v>
                </c:pt>
                <c:pt idx="24">
                  <c:v>1347.8983333333333</c:v>
                </c:pt>
                <c:pt idx="25">
                  <c:v>1347.8983333333333</c:v>
                </c:pt>
                <c:pt idx="26">
                  <c:v>1347.8983333333333</c:v>
                </c:pt>
                <c:pt idx="27">
                  <c:v>1324.344761904762</c:v>
                </c:pt>
                <c:pt idx="28">
                  <c:v>1324.344761904762</c:v>
                </c:pt>
                <c:pt idx="29">
                  <c:v>1324.344761904762</c:v>
                </c:pt>
                <c:pt idx="30">
                  <c:v>1324.344761904762</c:v>
                </c:pt>
                <c:pt idx="31">
                  <c:v>1324.344761904762</c:v>
                </c:pt>
                <c:pt idx="32">
                  <c:v>1324.344761904762</c:v>
                </c:pt>
                <c:pt idx="33">
                  <c:v>1324.344761904762</c:v>
                </c:pt>
                <c:pt idx="34">
                  <c:v>1324.344761904762</c:v>
                </c:pt>
                <c:pt idx="35">
                  <c:v>1324.344761904762</c:v>
                </c:pt>
                <c:pt idx="36">
                  <c:v>1324.344761904762</c:v>
                </c:pt>
              </c:numCache>
            </c:numRef>
          </c:val>
          <c:smooth val="0"/>
          <c:extLst>
            <c:ext xmlns:c16="http://schemas.microsoft.com/office/drawing/2014/chart" uri="{C3380CC4-5D6E-409C-BE32-E72D297353CC}">
              <c16:uniqueId val="{00000020-2D3D-4D42-B86B-9CE3FD2A9220}"/>
            </c:ext>
          </c:extLst>
        </c:ser>
        <c:ser>
          <c:idx val="4"/>
          <c:order val="4"/>
          <c:tx>
            <c:strRef>
              <c:f>'[03. Collaborative Data - Feb 17.xlsx]Collab R I Raw'!$F$1</c:f>
              <c:strCache>
                <c:ptCount val="1"/>
                <c:pt idx="0">
                  <c:v>Average</c:v>
                </c:pt>
              </c:strCache>
            </c:strRef>
          </c:tx>
          <c:spPr>
            <a:ln w="19050">
              <a:solidFill>
                <a:schemeClr val="tx1"/>
              </a:solidFill>
              <a:prstDash val="solid"/>
            </a:ln>
            <a:effectLst/>
          </c:spPr>
          <c:marker>
            <c:symbol val="none"/>
          </c:marker>
          <c:dLbls>
            <c:dLbl>
              <c:idx val="13"/>
              <c:layout>
                <c:manualLayout>
                  <c:x val="-0.32209987846944693"/>
                  <c:y val="-5.36653233407401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D3D-4D42-B86B-9CE3FD2A9220}"/>
                </c:ext>
              </c:extLst>
            </c:dLbl>
            <c:dLbl>
              <c:idx val="20"/>
              <c:layout>
                <c:manualLayout>
                  <c:x val="-2.0479535294899376E-2"/>
                  <c:y val="9.48844130398769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D3D-4D42-B86B-9CE3FD2A9220}"/>
                </c:ext>
              </c:extLst>
            </c:dLbl>
            <c:dLbl>
              <c:idx val="28"/>
              <c:layout>
                <c:manualLayout>
                  <c:x val="6.5957194899817856E-2"/>
                  <c:y val="4.28169740761212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D3D-4D42-B86B-9CE3FD2A9220}"/>
                </c:ext>
              </c:extLst>
            </c:dLbl>
            <c:numFmt formatCode="#,##0.00" sourceLinked="0"/>
            <c:spPr>
              <a:noFill/>
              <a:ln>
                <a:noFill/>
              </a:ln>
              <a:effectLst/>
            </c:spPr>
            <c:txPr>
              <a:bodyPr/>
              <a:lstStyle/>
              <a:p>
                <a:pPr>
                  <a:defRPr sz="1000" b="1">
                    <a:solidFill>
                      <a:srgbClr val="FF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'[03. Collaborative Data - Feb 17.xlsx]Collab R I Raw'!$A$2:$A$38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17.xlsx]Collab R I Raw'!$F$2:$F$38</c:f>
              <c:numCache>
                <c:formatCode>0.0</c:formatCode>
                <c:ptCount val="37"/>
                <c:pt idx="0">
                  <c:v>1021.7142857142857</c:v>
                </c:pt>
                <c:pt idx="1">
                  <c:v>1021.7142857142857</c:v>
                </c:pt>
                <c:pt idx="2">
                  <c:v>1021.7142857142857</c:v>
                </c:pt>
                <c:pt idx="3">
                  <c:v>1021.7142857142857</c:v>
                </c:pt>
                <c:pt idx="4">
                  <c:v>1021.7142857142857</c:v>
                </c:pt>
                <c:pt idx="5">
                  <c:v>1021.7142857142857</c:v>
                </c:pt>
                <c:pt idx="6">
                  <c:v>1021.7142857142857</c:v>
                </c:pt>
                <c:pt idx="7">
                  <c:v>1021.7142857142857</c:v>
                </c:pt>
                <c:pt idx="8">
                  <c:v>1021.7142857142857</c:v>
                </c:pt>
                <c:pt idx="9">
                  <c:v>1021.7142857142857</c:v>
                </c:pt>
                <c:pt idx="10">
                  <c:v>1021.7142857142857</c:v>
                </c:pt>
                <c:pt idx="11">
                  <c:v>1021.7142857142857</c:v>
                </c:pt>
                <c:pt idx="12">
                  <c:v>1021.7142857142857</c:v>
                </c:pt>
                <c:pt idx="13">
                  <c:v>1021.7142857142857</c:v>
                </c:pt>
                <c:pt idx="14">
                  <c:v>1213.125</c:v>
                </c:pt>
                <c:pt idx="15">
                  <c:v>1213.125</c:v>
                </c:pt>
                <c:pt idx="16">
                  <c:v>1213.125</c:v>
                </c:pt>
                <c:pt idx="17">
                  <c:v>1213.125</c:v>
                </c:pt>
                <c:pt idx="18">
                  <c:v>1213.125</c:v>
                </c:pt>
                <c:pt idx="19">
                  <c:v>1213.125</c:v>
                </c:pt>
                <c:pt idx="20">
                  <c:v>1213.125</c:v>
                </c:pt>
                <c:pt idx="21">
                  <c:v>1213.125</c:v>
                </c:pt>
                <c:pt idx="22">
                  <c:v>1213.125</c:v>
                </c:pt>
                <c:pt idx="23">
                  <c:v>1213.125</c:v>
                </c:pt>
                <c:pt idx="24">
                  <c:v>1213.125</c:v>
                </c:pt>
                <c:pt idx="25">
                  <c:v>1213.125</c:v>
                </c:pt>
                <c:pt idx="26">
                  <c:v>1213.125</c:v>
                </c:pt>
                <c:pt idx="27">
                  <c:v>1284.5714285714287</c:v>
                </c:pt>
                <c:pt idx="28">
                  <c:v>1284.5714285714287</c:v>
                </c:pt>
                <c:pt idx="29">
                  <c:v>1284.5714285714287</c:v>
                </c:pt>
                <c:pt idx="30">
                  <c:v>1284.5714285714287</c:v>
                </c:pt>
                <c:pt idx="31">
                  <c:v>1284.5714285714287</c:v>
                </c:pt>
                <c:pt idx="32">
                  <c:v>1284.5714285714287</c:v>
                </c:pt>
                <c:pt idx="33">
                  <c:v>1284.5714285714287</c:v>
                </c:pt>
                <c:pt idx="34">
                  <c:v>1284.5714285714287</c:v>
                </c:pt>
                <c:pt idx="35">
                  <c:v>1284.5714285714287</c:v>
                </c:pt>
                <c:pt idx="36">
                  <c:v>1284.5714285714287</c:v>
                </c:pt>
              </c:numCache>
            </c:numRef>
          </c:val>
          <c:smooth val="0"/>
          <c:extLst>
            <c:ext xmlns:c16="http://schemas.microsoft.com/office/drawing/2014/chart" uri="{C3380CC4-5D6E-409C-BE32-E72D297353CC}">
              <c16:uniqueId val="{00000024-2D3D-4D42-B86B-9CE3FD2A9220}"/>
            </c:ext>
          </c:extLst>
        </c:ser>
        <c:ser>
          <c:idx val="5"/>
          <c:order val="5"/>
          <c:tx>
            <c:strRef>
              <c:f>'[03. Collaborative Data - Feb 17.xlsx]Collab R I Raw'!$G$1</c:f>
              <c:strCache>
                <c:ptCount val="1"/>
                <c:pt idx="0">
                  <c:v> -1 Sigma</c:v>
                </c:pt>
              </c:strCache>
            </c:strRef>
          </c:tx>
          <c:spPr>
            <a:ln w="25400">
              <a:noFill/>
            </a:ln>
            <a:effectLst/>
          </c:spPr>
          <c:marker>
            <c:symbol val="none"/>
          </c:marker>
          <c:cat>
            <c:numRef>
              <c:f>'[03. Collaborative Data - Feb 17.xlsx]Collab R I Raw'!$A$2:$A$38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17.xlsx]Collab R I Raw'!$G$2:$G$38</c:f>
              <c:numCache>
                <c:formatCode>0.0</c:formatCode>
                <c:ptCount val="37"/>
                <c:pt idx="0">
                  <c:v>938.91326007326006</c:v>
                </c:pt>
                <c:pt idx="1">
                  <c:v>938.91326007326006</c:v>
                </c:pt>
                <c:pt idx="2">
                  <c:v>938.91326007326006</c:v>
                </c:pt>
                <c:pt idx="3">
                  <c:v>938.91326007326006</c:v>
                </c:pt>
                <c:pt idx="4">
                  <c:v>938.91326007326006</c:v>
                </c:pt>
                <c:pt idx="5">
                  <c:v>938.91326007326006</c:v>
                </c:pt>
                <c:pt idx="6">
                  <c:v>938.91326007326006</c:v>
                </c:pt>
                <c:pt idx="7">
                  <c:v>938.91326007326006</c:v>
                </c:pt>
                <c:pt idx="8">
                  <c:v>938.91326007326006</c:v>
                </c:pt>
                <c:pt idx="9">
                  <c:v>938.91326007326006</c:v>
                </c:pt>
                <c:pt idx="10">
                  <c:v>938.91326007326006</c:v>
                </c:pt>
                <c:pt idx="11">
                  <c:v>938.91326007326006</c:v>
                </c:pt>
                <c:pt idx="12">
                  <c:v>938.91326007326006</c:v>
                </c:pt>
                <c:pt idx="13">
                  <c:v>938.91326007326006</c:v>
                </c:pt>
                <c:pt idx="14">
                  <c:v>1078.3516666666667</c:v>
                </c:pt>
                <c:pt idx="15">
                  <c:v>1078.3516666666667</c:v>
                </c:pt>
                <c:pt idx="16">
                  <c:v>1078.3516666666667</c:v>
                </c:pt>
                <c:pt idx="17">
                  <c:v>1078.3516666666667</c:v>
                </c:pt>
                <c:pt idx="18">
                  <c:v>1078.3516666666667</c:v>
                </c:pt>
                <c:pt idx="19">
                  <c:v>1078.3516666666667</c:v>
                </c:pt>
                <c:pt idx="20">
                  <c:v>1078.3516666666667</c:v>
                </c:pt>
                <c:pt idx="21">
                  <c:v>1078.3516666666667</c:v>
                </c:pt>
                <c:pt idx="22">
                  <c:v>1078.3516666666667</c:v>
                </c:pt>
                <c:pt idx="23">
                  <c:v>1078.3516666666667</c:v>
                </c:pt>
                <c:pt idx="24">
                  <c:v>1078.3516666666667</c:v>
                </c:pt>
                <c:pt idx="25">
                  <c:v>1078.3516666666667</c:v>
                </c:pt>
                <c:pt idx="26">
                  <c:v>1078.3516666666667</c:v>
                </c:pt>
                <c:pt idx="27">
                  <c:v>1244.7980952380954</c:v>
                </c:pt>
                <c:pt idx="28">
                  <c:v>1244.7980952380954</c:v>
                </c:pt>
                <c:pt idx="29">
                  <c:v>1244.7980952380954</c:v>
                </c:pt>
                <c:pt idx="30">
                  <c:v>1244.7980952380954</c:v>
                </c:pt>
                <c:pt idx="31">
                  <c:v>1244.7980952380954</c:v>
                </c:pt>
                <c:pt idx="32">
                  <c:v>1244.7980952380954</c:v>
                </c:pt>
                <c:pt idx="33">
                  <c:v>1244.7980952380954</c:v>
                </c:pt>
                <c:pt idx="34">
                  <c:v>1244.7980952380954</c:v>
                </c:pt>
                <c:pt idx="35">
                  <c:v>1244.7980952380954</c:v>
                </c:pt>
                <c:pt idx="36">
                  <c:v>1244.7980952380954</c:v>
                </c:pt>
              </c:numCache>
            </c:numRef>
          </c:val>
          <c:smooth val="0"/>
          <c:extLst>
            <c:ext xmlns:c16="http://schemas.microsoft.com/office/drawing/2014/chart" uri="{C3380CC4-5D6E-409C-BE32-E72D297353CC}">
              <c16:uniqueId val="{00000025-2D3D-4D42-B86B-9CE3FD2A9220}"/>
            </c:ext>
          </c:extLst>
        </c:ser>
        <c:ser>
          <c:idx val="6"/>
          <c:order val="6"/>
          <c:tx>
            <c:strRef>
              <c:f>'[03. Collaborative Data - Feb 17.xlsx]Collab R I Raw'!$H$1</c:f>
              <c:strCache>
                <c:ptCount val="1"/>
                <c:pt idx="0">
                  <c:v> -2 Sigma</c:v>
                </c:pt>
              </c:strCache>
            </c:strRef>
          </c:tx>
          <c:spPr>
            <a:ln w="25400">
              <a:noFill/>
            </a:ln>
            <a:effectLst/>
          </c:spPr>
          <c:marker>
            <c:symbol val="none"/>
          </c:marker>
          <c:cat>
            <c:numRef>
              <c:f>'[03. Collaborative Data - Feb 17.xlsx]Collab R I Raw'!$A$2:$A$38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17.xlsx]Collab R I Raw'!$H$2:$H$38</c:f>
              <c:numCache>
                <c:formatCode>0.0</c:formatCode>
                <c:ptCount val="37"/>
                <c:pt idx="0">
                  <c:v>856.11223443223435</c:v>
                </c:pt>
                <c:pt idx="1">
                  <c:v>856.11223443223435</c:v>
                </c:pt>
                <c:pt idx="2">
                  <c:v>856.11223443223435</c:v>
                </c:pt>
                <c:pt idx="3">
                  <c:v>856.11223443223435</c:v>
                </c:pt>
                <c:pt idx="4">
                  <c:v>856.11223443223435</c:v>
                </c:pt>
                <c:pt idx="5">
                  <c:v>856.11223443223435</c:v>
                </c:pt>
                <c:pt idx="6">
                  <c:v>856.11223443223435</c:v>
                </c:pt>
                <c:pt idx="7">
                  <c:v>856.11223443223435</c:v>
                </c:pt>
                <c:pt idx="8">
                  <c:v>856.11223443223435</c:v>
                </c:pt>
                <c:pt idx="9">
                  <c:v>856.11223443223435</c:v>
                </c:pt>
                <c:pt idx="10">
                  <c:v>856.11223443223435</c:v>
                </c:pt>
                <c:pt idx="11">
                  <c:v>856.11223443223435</c:v>
                </c:pt>
                <c:pt idx="12">
                  <c:v>856.11223443223435</c:v>
                </c:pt>
                <c:pt idx="13">
                  <c:v>856.11223443223435</c:v>
                </c:pt>
                <c:pt idx="14">
                  <c:v>943.57833333333338</c:v>
                </c:pt>
                <c:pt idx="15">
                  <c:v>943.57833333333338</c:v>
                </c:pt>
                <c:pt idx="16">
                  <c:v>943.57833333333338</c:v>
                </c:pt>
                <c:pt idx="17">
                  <c:v>943.57833333333338</c:v>
                </c:pt>
                <c:pt idx="18">
                  <c:v>943.57833333333338</c:v>
                </c:pt>
                <c:pt idx="19">
                  <c:v>943.57833333333338</c:v>
                </c:pt>
                <c:pt idx="20">
                  <c:v>943.57833333333338</c:v>
                </c:pt>
                <c:pt idx="21">
                  <c:v>943.57833333333338</c:v>
                </c:pt>
                <c:pt idx="22">
                  <c:v>943.57833333333338</c:v>
                </c:pt>
                <c:pt idx="23">
                  <c:v>943.57833333333338</c:v>
                </c:pt>
                <c:pt idx="24">
                  <c:v>943.57833333333338</c:v>
                </c:pt>
                <c:pt idx="25">
                  <c:v>943.57833333333338</c:v>
                </c:pt>
                <c:pt idx="26">
                  <c:v>943.57833333333338</c:v>
                </c:pt>
                <c:pt idx="27">
                  <c:v>1205.024761904762</c:v>
                </c:pt>
                <c:pt idx="28">
                  <c:v>1205.024761904762</c:v>
                </c:pt>
                <c:pt idx="29">
                  <c:v>1205.024761904762</c:v>
                </c:pt>
                <c:pt idx="30">
                  <c:v>1205.024761904762</c:v>
                </c:pt>
                <c:pt idx="31">
                  <c:v>1205.024761904762</c:v>
                </c:pt>
                <c:pt idx="32">
                  <c:v>1205.024761904762</c:v>
                </c:pt>
                <c:pt idx="33">
                  <c:v>1205.024761904762</c:v>
                </c:pt>
                <c:pt idx="34">
                  <c:v>1205.024761904762</c:v>
                </c:pt>
                <c:pt idx="35">
                  <c:v>1205.024761904762</c:v>
                </c:pt>
                <c:pt idx="36">
                  <c:v>1205.024761904762</c:v>
                </c:pt>
              </c:numCache>
            </c:numRef>
          </c:val>
          <c:smooth val="0"/>
          <c:extLst>
            <c:ext xmlns:c16="http://schemas.microsoft.com/office/drawing/2014/chart" uri="{C3380CC4-5D6E-409C-BE32-E72D297353CC}">
              <c16:uniqueId val="{00000026-2D3D-4D42-B86B-9CE3FD2A9220}"/>
            </c:ext>
          </c:extLst>
        </c:ser>
        <c:ser>
          <c:idx val="7"/>
          <c:order val="7"/>
          <c:tx>
            <c:strRef>
              <c:f>'[03. Collaborative Data - Feb 17.xlsx]Collab R I Raw'!$I$1</c:f>
              <c:strCache>
                <c:ptCount val="1"/>
                <c:pt idx="0">
                  <c:v>LCL</c:v>
                </c:pt>
              </c:strCache>
            </c:strRef>
          </c:tx>
          <c:spPr>
            <a:ln w="12700">
              <a:solidFill>
                <a:srgbClr val="FF0000"/>
              </a:solidFill>
              <a:prstDash val="lgDash"/>
            </a:ln>
            <a:effectLst/>
          </c:spPr>
          <c:marker>
            <c:symbol val="none"/>
          </c:marker>
          <c:dLbls>
            <c:dLbl>
              <c:idx val="1"/>
              <c:layout>
                <c:manualLayout>
                  <c:x val="-1.3657056472036048E-2"/>
                  <c:y val="-2.0905924492080688E-2"/>
                </c:manualLayout>
              </c:layout>
              <c:tx>
                <c:rich>
                  <a:bodyPr/>
                  <a:lstStyle/>
                  <a:p>
                    <a:pPr>
                      <a:defRPr b="1"/>
                    </a:pPr>
                    <a:r>
                      <a:rPr lang="en-US" b="1"/>
                      <a:t>LCL</a:t>
                    </a:r>
                    <a:endParaRPr lang="en-US"/>
                  </a:p>
                </c:rich>
              </c:tx>
              <c:numFmt formatCode="0.0" sourceLinked="0"/>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7-2D3D-4D42-B86B-9CE3FD2A9220}"/>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'[03. Collaborative Data - Feb 17.xlsx]Collab R I Raw'!$A$2:$A$38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17.xlsx]Collab R I Raw'!$I$2:$I$38</c:f>
              <c:numCache>
                <c:formatCode>0.0</c:formatCode>
                <c:ptCount val="37"/>
                <c:pt idx="0">
                  <c:v>773.31120879120874</c:v>
                </c:pt>
                <c:pt idx="1">
                  <c:v>773.31120879120874</c:v>
                </c:pt>
                <c:pt idx="2">
                  <c:v>773.31120879120874</c:v>
                </c:pt>
                <c:pt idx="3">
                  <c:v>773.31120879120874</c:v>
                </c:pt>
                <c:pt idx="4">
                  <c:v>773.31120879120874</c:v>
                </c:pt>
                <c:pt idx="5">
                  <c:v>773.31120879120874</c:v>
                </c:pt>
                <c:pt idx="6">
                  <c:v>773.31120879120874</c:v>
                </c:pt>
                <c:pt idx="7">
                  <c:v>773.31120879120874</c:v>
                </c:pt>
                <c:pt idx="8">
                  <c:v>773.31120879120874</c:v>
                </c:pt>
                <c:pt idx="9">
                  <c:v>773.31120879120874</c:v>
                </c:pt>
                <c:pt idx="10">
                  <c:v>773.31120879120874</c:v>
                </c:pt>
                <c:pt idx="11">
                  <c:v>773.31120879120874</c:v>
                </c:pt>
                <c:pt idx="12">
                  <c:v>773.31120879120874</c:v>
                </c:pt>
                <c:pt idx="13">
                  <c:v>773.31120879120874</c:v>
                </c:pt>
                <c:pt idx="14">
                  <c:v>808.80499999999995</c:v>
                </c:pt>
                <c:pt idx="15">
                  <c:v>808.80499999999995</c:v>
                </c:pt>
                <c:pt idx="16">
                  <c:v>808.80499999999995</c:v>
                </c:pt>
                <c:pt idx="17">
                  <c:v>808.80499999999995</c:v>
                </c:pt>
                <c:pt idx="18">
                  <c:v>808.80499999999995</c:v>
                </c:pt>
                <c:pt idx="19">
                  <c:v>808.80499999999995</c:v>
                </c:pt>
                <c:pt idx="20">
                  <c:v>808.80499999999995</c:v>
                </c:pt>
                <c:pt idx="21">
                  <c:v>808.80499999999995</c:v>
                </c:pt>
                <c:pt idx="22">
                  <c:v>808.80499999999995</c:v>
                </c:pt>
                <c:pt idx="23">
                  <c:v>808.80499999999995</c:v>
                </c:pt>
                <c:pt idx="24">
                  <c:v>808.80499999999995</c:v>
                </c:pt>
                <c:pt idx="25">
                  <c:v>808.80499999999995</c:v>
                </c:pt>
                <c:pt idx="26">
                  <c:v>808.80499999999995</c:v>
                </c:pt>
                <c:pt idx="27">
                  <c:v>1165.2514285714287</c:v>
                </c:pt>
                <c:pt idx="28">
                  <c:v>1165.2514285714287</c:v>
                </c:pt>
                <c:pt idx="29">
                  <c:v>1165.2514285714287</c:v>
                </c:pt>
                <c:pt idx="30">
                  <c:v>1165.2514285714287</c:v>
                </c:pt>
                <c:pt idx="31">
                  <c:v>1165.2514285714287</c:v>
                </c:pt>
                <c:pt idx="32">
                  <c:v>1165.2514285714287</c:v>
                </c:pt>
                <c:pt idx="33">
                  <c:v>1165.2514285714287</c:v>
                </c:pt>
                <c:pt idx="34">
                  <c:v>1165.2514285714287</c:v>
                </c:pt>
                <c:pt idx="35">
                  <c:v>1165.2514285714287</c:v>
                </c:pt>
                <c:pt idx="36">
                  <c:v>1165.2514285714287</c:v>
                </c:pt>
              </c:numCache>
            </c:numRef>
          </c:val>
          <c:smooth val="0"/>
          <c:extLst>
            <c:ext xmlns:c16="http://schemas.microsoft.com/office/drawing/2014/chart" uri="{C3380CC4-5D6E-409C-BE32-E72D297353CC}">
              <c16:uniqueId val="{00000028-2D3D-4D42-B86B-9CE3FD2A9220}"/>
            </c:ext>
          </c:extLst>
        </c:ser>
        <c:dLbls>
          <c:showLegendKey val="0"/>
          <c:showVal val="0"/>
          <c:showCatName val="0"/>
          <c:showSerName val="0"/>
          <c:showPercent val="0"/>
          <c:showBubbleSize val="0"/>
        </c:dLbls>
        <c:marker val="1"/>
        <c:smooth val="0"/>
        <c:axId val="72686592"/>
        <c:axId val="72708864"/>
      </c:lineChart>
      <c:catAx>
        <c:axId val="72686592"/>
        <c:scaling>
          <c:orientation val="minMax"/>
        </c:scaling>
        <c:delete val="0"/>
        <c:axPos val="b"/>
        <c:numFmt formatCode="mmm\-yy" sourceLinked="1"/>
        <c:majorTickMark val="out"/>
        <c:minorTickMark val="none"/>
        <c:tickLblPos val="nextTo"/>
        <c:txPr>
          <a:bodyPr rot="-5400000" vert="horz"/>
          <a:lstStyle/>
          <a:p>
            <a:pPr>
              <a:defRPr sz="600"/>
            </a:pPr>
            <a:endParaRPr lang="en-US"/>
          </a:p>
        </c:txPr>
        <c:crossAx val="72708864"/>
        <c:crosses val="autoZero"/>
        <c:auto val="0"/>
        <c:lblAlgn val="ctr"/>
        <c:lblOffset val="100"/>
        <c:noMultiLvlLbl val="0"/>
      </c:catAx>
      <c:valAx>
        <c:axId val="72708864"/>
        <c:scaling>
          <c:orientation val="minMax"/>
          <c:max val="1700"/>
          <c:min val="700"/>
        </c:scaling>
        <c:delete val="0"/>
        <c:axPos val="l"/>
        <c:numFmt formatCode="0" sourceLinked="0"/>
        <c:majorTickMark val="out"/>
        <c:minorTickMark val="none"/>
        <c:tickLblPos val="nextTo"/>
        <c:txPr>
          <a:bodyPr/>
          <a:lstStyle/>
          <a:p>
            <a:pPr>
              <a:defRPr sz="800"/>
            </a:pPr>
            <a:endParaRPr lang="en-US"/>
          </a:p>
        </c:txPr>
        <c:crossAx val="72686592"/>
        <c:crosses val="autoZero"/>
        <c:crossBetween val="midCat"/>
      </c:valAx>
      <c:spPr>
        <a:solidFill>
          <a:schemeClr val="bg1"/>
        </a:solidFill>
        <a:ln w="25400">
          <a:noFill/>
        </a:ln>
      </c:spPr>
    </c:plotArea>
    <c:plotVisOnly val="1"/>
    <c:dispBlanksAs val="gap"/>
    <c:showDLblsOverMax val="0"/>
  </c:chart>
  <c:spPr>
    <a:solidFill>
      <a:schemeClr val="accent3">
        <a:lumMod val="20000"/>
        <a:lumOff val="80000"/>
      </a:schemeClr>
    </a:solidFill>
    <a:ln>
      <a:solidFill>
        <a:sysClr val="windowText" lastClr="000000"/>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r">
              <a:defRPr sz="1800" b="1" i="0" u="none" strike="noStrike" baseline="0">
                <a:solidFill>
                  <a:schemeClr val="tx1"/>
                </a:solidFill>
                <a:latin typeface="+mn-lt"/>
                <a:ea typeface="Arial"/>
                <a:cs typeface="Arial"/>
              </a:defRPr>
            </a:pPr>
            <a:r>
              <a:rPr lang="en-US" sz="1800" dirty="0">
                <a:solidFill>
                  <a:schemeClr val="tx1"/>
                </a:solidFill>
                <a:latin typeface="+mn-lt"/>
              </a:rPr>
              <a:t>Average waiting time from referral to first </a:t>
            </a:r>
            <a:br>
              <a:rPr lang="en-US" sz="1800" dirty="0">
                <a:solidFill>
                  <a:schemeClr val="tx1"/>
                </a:solidFill>
                <a:latin typeface="+mn-lt"/>
              </a:rPr>
            </a:br>
            <a:r>
              <a:rPr lang="en-US" sz="1800" dirty="0">
                <a:solidFill>
                  <a:schemeClr val="tx1"/>
                </a:solidFill>
                <a:latin typeface="+mn-lt"/>
              </a:rPr>
              <a:t>face to face appointment - X-bar Chart</a:t>
            </a:r>
          </a:p>
        </c:rich>
      </c:tx>
      <c:layout>
        <c:manualLayout>
          <c:xMode val="edge"/>
          <c:yMode val="edge"/>
          <c:x val="0.5616400209715523"/>
          <c:y val="7.8623971015707519E-2"/>
        </c:manualLayout>
      </c:layout>
      <c:overlay val="0"/>
      <c:spPr>
        <a:noFill/>
        <a:ln w="25400">
          <a:noFill/>
        </a:ln>
      </c:spPr>
    </c:title>
    <c:autoTitleDeleted val="0"/>
    <c:plotArea>
      <c:layout>
        <c:manualLayout>
          <c:layoutTarget val="inner"/>
          <c:xMode val="edge"/>
          <c:yMode val="edge"/>
          <c:x val="4.8634003110405964E-2"/>
          <c:y val="6.7909436834094367E-2"/>
          <c:w val="0.94283114146970903"/>
          <c:h val="0.79823592085235917"/>
        </c:manualLayout>
      </c:layout>
      <c:lineChart>
        <c:grouping val="standard"/>
        <c:varyColors val="0"/>
        <c:ser>
          <c:idx val="0"/>
          <c:order val="0"/>
          <c:tx>
            <c:v>Subgroup</c:v>
          </c:tx>
          <c:spPr>
            <a:ln w="15875">
              <a:solidFill>
                <a:srgbClr val="99CCFF"/>
              </a:solidFill>
              <a:prstDash val="solid"/>
            </a:ln>
          </c:spPr>
          <c:marker>
            <c:symbol val="circle"/>
            <c:size val="8"/>
            <c:spPr>
              <a:solidFill>
                <a:srgbClr val="003366"/>
              </a:solidFill>
              <a:ln>
                <a:solidFill>
                  <a:srgbClr val="000080"/>
                </a:solidFill>
                <a:prstDash val="solid"/>
              </a:ln>
            </c:spPr>
          </c:marker>
          <c:dPt>
            <c:idx val="0"/>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01-25F6-446D-B392-A5AB4A90818D}"/>
              </c:ext>
            </c:extLst>
          </c:dPt>
          <c:dPt>
            <c:idx val="1"/>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03-25F6-446D-B392-A5AB4A90818D}"/>
              </c:ext>
            </c:extLst>
          </c:dPt>
          <c:dPt>
            <c:idx val="2"/>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05-25F6-446D-B392-A5AB4A90818D}"/>
              </c:ext>
            </c:extLst>
          </c:dPt>
          <c:dPt>
            <c:idx val="3"/>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07-25F6-446D-B392-A5AB4A90818D}"/>
              </c:ext>
            </c:extLst>
          </c:dPt>
          <c:dPt>
            <c:idx val="4"/>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09-25F6-446D-B392-A5AB4A90818D}"/>
              </c:ext>
            </c:extLst>
          </c:dPt>
          <c:dPt>
            <c:idx val="5"/>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0B-25F6-446D-B392-A5AB4A90818D}"/>
              </c:ext>
            </c:extLst>
          </c:dPt>
          <c:dPt>
            <c:idx val="6"/>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0D-25F6-446D-B392-A5AB4A90818D}"/>
              </c:ext>
            </c:extLst>
          </c:dPt>
          <c:dPt>
            <c:idx val="7"/>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0F-25F6-446D-B392-A5AB4A90818D}"/>
              </c:ext>
            </c:extLst>
          </c:dPt>
          <c:dPt>
            <c:idx val="8"/>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11-25F6-446D-B392-A5AB4A90818D}"/>
              </c:ext>
            </c:extLst>
          </c:dPt>
          <c:dPt>
            <c:idx val="9"/>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13-25F6-446D-B392-A5AB4A90818D}"/>
              </c:ext>
            </c:extLst>
          </c:dPt>
          <c:dPt>
            <c:idx val="10"/>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15-25F6-446D-B392-A5AB4A90818D}"/>
              </c:ext>
            </c:extLst>
          </c:dPt>
          <c:dPt>
            <c:idx val="11"/>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17-25F6-446D-B392-A5AB4A90818D}"/>
              </c:ext>
            </c:extLst>
          </c:dPt>
          <c:dPt>
            <c:idx val="12"/>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19-25F6-446D-B392-A5AB4A90818D}"/>
              </c:ext>
            </c:extLst>
          </c:dPt>
          <c:dPt>
            <c:idx val="13"/>
            <c:marker>
              <c:spPr>
                <a:solidFill>
                  <a:schemeClr val="accent6">
                    <a:lumMod val="50000"/>
                  </a:schemeClr>
                </a:solidFill>
                <a:ln>
                  <a:solidFill>
                    <a:schemeClr val="accent6"/>
                  </a:solidFill>
                  <a:prstDash val="solid"/>
                </a:ln>
              </c:spPr>
            </c:marker>
            <c:bubble3D val="0"/>
            <c:spPr>
              <a:ln w="15875">
                <a:solidFill>
                  <a:schemeClr val="accent6"/>
                </a:solidFill>
                <a:prstDash val="solid"/>
              </a:ln>
            </c:spPr>
            <c:extLst>
              <c:ext xmlns:c16="http://schemas.microsoft.com/office/drawing/2014/chart" uri="{C3380CC4-5D6E-409C-BE32-E72D297353CC}">
                <c16:uniqueId val="{0000001B-25F6-446D-B392-A5AB4A90818D}"/>
              </c:ext>
            </c:extLst>
          </c:dPt>
          <c:dPt>
            <c:idx val="14"/>
            <c:marker>
              <c:spPr>
                <a:solidFill>
                  <a:srgbClr val="002060"/>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1D-25F6-446D-B392-A5AB4A90818D}"/>
              </c:ext>
            </c:extLst>
          </c:dPt>
          <c:dPt>
            <c:idx val="15"/>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1F-25F6-446D-B392-A5AB4A90818D}"/>
              </c:ext>
            </c:extLst>
          </c:dPt>
          <c:dPt>
            <c:idx val="16"/>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21-25F6-446D-B392-A5AB4A90818D}"/>
              </c:ext>
            </c:extLst>
          </c:dPt>
          <c:dPt>
            <c:idx val="17"/>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23-25F6-446D-B392-A5AB4A90818D}"/>
              </c:ext>
            </c:extLst>
          </c:dPt>
          <c:dPt>
            <c:idx val="18"/>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25-25F6-446D-B392-A5AB4A90818D}"/>
              </c:ext>
            </c:extLst>
          </c:dPt>
          <c:dPt>
            <c:idx val="19"/>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27-25F6-446D-B392-A5AB4A90818D}"/>
              </c:ext>
            </c:extLst>
          </c:dPt>
          <c:dPt>
            <c:idx val="20"/>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29-25F6-446D-B392-A5AB4A90818D}"/>
              </c:ext>
            </c:extLst>
          </c:dPt>
          <c:dPt>
            <c:idx val="21"/>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2B-25F6-446D-B392-A5AB4A90818D}"/>
              </c:ext>
            </c:extLst>
          </c:dPt>
          <c:dPt>
            <c:idx val="22"/>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2D-25F6-446D-B392-A5AB4A90818D}"/>
              </c:ext>
            </c:extLst>
          </c:dPt>
          <c:dPt>
            <c:idx val="23"/>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2F-25F6-446D-B392-A5AB4A90818D}"/>
              </c:ext>
            </c:extLst>
          </c:dPt>
          <c:dPt>
            <c:idx val="24"/>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31-25F6-446D-B392-A5AB4A90818D}"/>
              </c:ext>
            </c:extLst>
          </c:dPt>
          <c:dPt>
            <c:idx val="25"/>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33-25F6-446D-B392-A5AB4A90818D}"/>
              </c:ext>
            </c:extLst>
          </c:dPt>
          <c:dPt>
            <c:idx val="26"/>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35-25F6-446D-B392-A5AB4A90818D}"/>
              </c:ext>
            </c:extLst>
          </c:dPt>
          <c:dPt>
            <c:idx val="27"/>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37-25F6-446D-B392-A5AB4A90818D}"/>
              </c:ext>
            </c:extLst>
          </c:dPt>
          <c:dPt>
            <c:idx val="28"/>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39-25F6-446D-B392-A5AB4A90818D}"/>
              </c:ext>
            </c:extLst>
          </c:dPt>
          <c:dPt>
            <c:idx val="29"/>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3B-25F6-446D-B392-A5AB4A90818D}"/>
              </c:ext>
            </c:extLst>
          </c:dPt>
          <c:dPt>
            <c:idx val="30"/>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3D-25F6-446D-B392-A5AB4A90818D}"/>
              </c:ext>
            </c:extLst>
          </c:dPt>
          <c:dPt>
            <c:idx val="31"/>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3F-25F6-446D-B392-A5AB4A90818D}"/>
              </c:ext>
            </c:extLst>
          </c:dPt>
          <c:dPt>
            <c:idx val="32"/>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41-25F6-446D-B392-A5AB4A90818D}"/>
              </c:ext>
            </c:extLst>
          </c:dPt>
          <c:dPt>
            <c:idx val="33"/>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43-25F6-446D-B392-A5AB4A90818D}"/>
              </c:ext>
            </c:extLst>
          </c:dPt>
          <c:dPt>
            <c:idx val="34"/>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45-25F6-446D-B392-A5AB4A90818D}"/>
              </c:ext>
            </c:extLst>
          </c:dPt>
          <c:dPt>
            <c:idx val="35"/>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47-25F6-446D-B392-A5AB4A90818D}"/>
              </c:ext>
            </c:extLst>
          </c:dPt>
          <c:dPt>
            <c:idx val="36"/>
            <c:marker>
              <c:spPr>
                <a:solidFill>
                  <a:srgbClr val="003366"/>
                </a:solidFill>
                <a:ln>
                  <a:solidFill>
                    <a:schemeClr val="accent5"/>
                  </a:solidFill>
                  <a:prstDash val="solid"/>
                </a:ln>
              </c:spPr>
            </c:marker>
            <c:bubble3D val="0"/>
            <c:spPr>
              <a:ln w="15875">
                <a:solidFill>
                  <a:schemeClr val="accent5"/>
                </a:solidFill>
                <a:prstDash val="solid"/>
              </a:ln>
            </c:spPr>
            <c:extLst>
              <c:ext xmlns:c16="http://schemas.microsoft.com/office/drawing/2014/chart" uri="{C3380CC4-5D6E-409C-BE32-E72D297353CC}">
                <c16:uniqueId val="{00000049-25F6-446D-B392-A5AB4A90818D}"/>
              </c:ext>
            </c:extLst>
          </c:dPt>
          <c:cat>
            <c:numRef>
              <c:f>'[03. Collaborative Data - Feb 17.xlsx]wksDatabase01'!$V$62:$V$98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17.xlsx]wksDatabase01'!$W$62:$W$98</c:f>
              <c:numCache>
                <c:formatCode>General</c:formatCode>
                <c:ptCount val="37"/>
                <c:pt idx="0">
                  <c:v>57.464630229999997</c:v>
                </c:pt>
                <c:pt idx="1">
                  <c:v>61.022988509999998</c:v>
                </c:pt>
                <c:pt idx="2">
                  <c:v>51.876237619999998</c:v>
                </c:pt>
                <c:pt idx="3">
                  <c:v>52.509191180000002</c:v>
                </c:pt>
                <c:pt idx="4">
                  <c:v>64.788944720000003</c:v>
                </c:pt>
                <c:pt idx="5">
                  <c:v>61.019801979999997</c:v>
                </c:pt>
                <c:pt idx="6">
                  <c:v>66.165845649999994</c:v>
                </c:pt>
                <c:pt idx="7">
                  <c:v>60.341573029999999</c:v>
                </c:pt>
                <c:pt idx="8">
                  <c:v>68.698564590000004</c:v>
                </c:pt>
                <c:pt idx="9">
                  <c:v>63.36619718</c:v>
                </c:pt>
                <c:pt idx="10">
                  <c:v>61.836166919999997</c:v>
                </c:pt>
                <c:pt idx="11">
                  <c:v>58.523642729999999</c:v>
                </c:pt>
                <c:pt idx="12">
                  <c:v>58.870317</c:v>
                </c:pt>
                <c:pt idx="13">
                  <c:v>61.143258430000003</c:v>
                </c:pt>
                <c:pt idx="14">
                  <c:v>53.637978140000001</c:v>
                </c:pt>
                <c:pt idx="15">
                  <c:v>57.343383580000001</c:v>
                </c:pt>
                <c:pt idx="16">
                  <c:v>53.871875000000003</c:v>
                </c:pt>
                <c:pt idx="17">
                  <c:v>49.643999999999998</c:v>
                </c:pt>
                <c:pt idx="18">
                  <c:v>54.030534350000003</c:v>
                </c:pt>
                <c:pt idx="19">
                  <c:v>50.928449739999998</c:v>
                </c:pt>
                <c:pt idx="20">
                  <c:v>53.357452969999997</c:v>
                </c:pt>
                <c:pt idx="21">
                  <c:v>46.478796170000003</c:v>
                </c:pt>
                <c:pt idx="22">
                  <c:v>42.017925740000003</c:v>
                </c:pt>
                <c:pt idx="23">
                  <c:v>46.389380529999997</c:v>
                </c:pt>
                <c:pt idx="24">
                  <c:v>46.673976609999997</c:v>
                </c:pt>
                <c:pt idx="25">
                  <c:v>44.290030209999998</c:v>
                </c:pt>
                <c:pt idx="26">
                  <c:v>41.702985069999997</c:v>
                </c:pt>
                <c:pt idx="27">
                  <c:v>50.218026799999997</c:v>
                </c:pt>
                <c:pt idx="28">
                  <c:v>53.829839700000001</c:v>
                </c:pt>
                <c:pt idx="29">
                  <c:v>53.761212120000003</c:v>
                </c:pt>
                <c:pt idx="30">
                  <c:v>51.746418339999998</c:v>
                </c:pt>
                <c:pt idx="31">
                  <c:v>48.648044689999999</c:v>
                </c:pt>
                <c:pt idx="32">
                  <c:v>48.910052909999997</c:v>
                </c:pt>
                <c:pt idx="33">
                  <c:v>46.36820084</c:v>
                </c:pt>
                <c:pt idx="34">
                  <c:v>41.779661019999999</c:v>
                </c:pt>
                <c:pt idx="35">
                  <c:v>36.701492539999997</c:v>
                </c:pt>
                <c:pt idx="36">
                  <c:v>43.085434169999999</c:v>
                </c:pt>
              </c:numCache>
            </c:numRef>
          </c:val>
          <c:smooth val="0"/>
          <c:extLst>
            <c:ext xmlns:c16="http://schemas.microsoft.com/office/drawing/2014/chart" uri="{C3380CC4-5D6E-409C-BE32-E72D297353CC}">
              <c16:uniqueId val="{0000004A-25F6-446D-B392-A5AB4A90818D}"/>
            </c:ext>
          </c:extLst>
        </c:ser>
        <c:ser>
          <c:idx val="1"/>
          <c:order val="1"/>
          <c:tx>
            <c:v>Center</c:v>
          </c:tx>
          <c:spPr>
            <a:ln w="19050">
              <a:solidFill>
                <a:srgbClr val="000000"/>
              </a:solidFill>
              <a:prstDash val="solid"/>
            </a:ln>
          </c:spPr>
          <c:marker>
            <c:symbol val="none"/>
          </c:marker>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B-25F6-446D-B392-A5AB4A90818D}"/>
                </c:ext>
              </c:extLst>
            </c:dLbl>
            <c:dLbl>
              <c:idx val="1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C-25F6-446D-B392-A5AB4A90818D}"/>
                </c:ext>
              </c:extLst>
            </c:dLbl>
            <c:dLbl>
              <c:idx val="2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D-25F6-446D-B392-A5AB4A90818D}"/>
                </c:ext>
              </c:extLst>
            </c:dLbl>
            <c:dLbl>
              <c:idx val="3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E-25F6-446D-B392-A5AB4A90818D}"/>
                </c:ext>
              </c:extLst>
            </c:dLbl>
            <c:numFmt formatCode="#,##0.00" sourceLinked="0"/>
            <c:spPr>
              <a:noFill/>
              <a:ln>
                <a:noFill/>
              </a:ln>
              <a:effectLst/>
            </c:spPr>
            <c:txPr>
              <a:bodyPr/>
              <a:lstStyle/>
              <a:p>
                <a:pPr>
                  <a:defRPr sz="1100" b="1">
                    <a:solidFill>
                      <a:srgbClr val="FF0000"/>
                    </a:solidFill>
                    <a:latin typeface="+mn-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'[03. Collaborative Data - Feb 17.xlsx]wksDatabase01'!$V$62:$V$98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17.xlsx]wksDatabase01'!$Z$62:$Z$98</c:f>
              <c:numCache>
                <c:formatCode>0.0</c:formatCode>
                <c:ptCount val="37"/>
                <c:pt idx="0">
                  <c:v>60.657169437628795</c:v>
                </c:pt>
                <c:pt idx="1">
                  <c:v>60.657169437628795</c:v>
                </c:pt>
                <c:pt idx="2">
                  <c:v>60.657169437628795</c:v>
                </c:pt>
                <c:pt idx="3">
                  <c:v>60.657169437628795</c:v>
                </c:pt>
                <c:pt idx="4">
                  <c:v>60.657169437628795</c:v>
                </c:pt>
                <c:pt idx="5">
                  <c:v>60.657169437628795</c:v>
                </c:pt>
                <c:pt idx="6">
                  <c:v>60.657169437628795</c:v>
                </c:pt>
                <c:pt idx="7">
                  <c:v>60.657169437628795</c:v>
                </c:pt>
                <c:pt idx="8">
                  <c:v>60.657169437628795</c:v>
                </c:pt>
                <c:pt idx="9">
                  <c:v>60.657169437628795</c:v>
                </c:pt>
                <c:pt idx="10">
                  <c:v>60.657169437628795</c:v>
                </c:pt>
                <c:pt idx="11">
                  <c:v>60.657169437628795</c:v>
                </c:pt>
                <c:pt idx="12">
                  <c:v>60.657169437628795</c:v>
                </c:pt>
                <c:pt idx="13">
                  <c:v>60.657169437628795</c:v>
                </c:pt>
                <c:pt idx="14">
                  <c:v>53.173473773568361</c:v>
                </c:pt>
                <c:pt idx="15">
                  <c:v>53.173473773568361</c:v>
                </c:pt>
                <c:pt idx="16">
                  <c:v>53.173473773568361</c:v>
                </c:pt>
                <c:pt idx="17">
                  <c:v>53.173473773568361</c:v>
                </c:pt>
                <c:pt idx="18">
                  <c:v>53.173473773568361</c:v>
                </c:pt>
                <c:pt idx="19">
                  <c:v>53.173473773568361</c:v>
                </c:pt>
                <c:pt idx="20">
                  <c:v>53.173473773568361</c:v>
                </c:pt>
                <c:pt idx="21">
                  <c:v>44.512093818670898</c:v>
                </c:pt>
                <c:pt idx="22">
                  <c:v>44.512093818670898</c:v>
                </c:pt>
                <c:pt idx="23">
                  <c:v>44.512093818670898</c:v>
                </c:pt>
                <c:pt idx="24">
                  <c:v>44.512093818670898</c:v>
                </c:pt>
                <c:pt idx="25">
                  <c:v>44.512093818670898</c:v>
                </c:pt>
                <c:pt idx="26">
                  <c:v>44.512093818670898</c:v>
                </c:pt>
                <c:pt idx="27">
                  <c:v>49.419935170602912</c:v>
                </c:pt>
                <c:pt idx="28">
                  <c:v>49.419935170602912</c:v>
                </c:pt>
                <c:pt idx="29">
                  <c:v>49.419935170602912</c:v>
                </c:pt>
                <c:pt idx="30">
                  <c:v>49.419935170602912</c:v>
                </c:pt>
                <c:pt idx="31">
                  <c:v>49.419935170602912</c:v>
                </c:pt>
                <c:pt idx="32">
                  <c:v>49.419935170602912</c:v>
                </c:pt>
                <c:pt idx="33">
                  <c:v>49.419935170602912</c:v>
                </c:pt>
                <c:pt idx="34">
                  <c:v>49.419935170602912</c:v>
                </c:pt>
                <c:pt idx="35">
                  <c:v>49.419935170602912</c:v>
                </c:pt>
                <c:pt idx="36">
                  <c:v>49.419935170602912</c:v>
                </c:pt>
              </c:numCache>
            </c:numRef>
          </c:val>
          <c:smooth val="0"/>
          <c:extLst>
            <c:ext xmlns:c16="http://schemas.microsoft.com/office/drawing/2014/chart" uri="{C3380CC4-5D6E-409C-BE32-E72D297353CC}">
              <c16:uniqueId val="{0000004F-25F6-446D-B392-A5AB4A90818D}"/>
            </c:ext>
          </c:extLst>
        </c:ser>
        <c:ser>
          <c:idx val="2"/>
          <c:order val="2"/>
          <c:tx>
            <c:v>UCL</c:v>
          </c:tx>
          <c:spPr>
            <a:ln w="12700">
              <a:solidFill>
                <a:srgbClr val="FF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0-25F6-446D-B392-A5AB4A9081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'[03. Collaborative Data - Feb 17.xlsx]wksDatabase01'!$V$62:$V$98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17.xlsx]wksDatabase01'!$AF$62:$AF$98</c:f>
              <c:numCache>
                <c:formatCode>0.0</c:formatCode>
                <c:ptCount val="37"/>
                <c:pt idx="0">
                  <c:v>67.557887884859952</c:v>
                </c:pt>
                <c:pt idx="1">
                  <c:v>67.631211985716931</c:v>
                </c:pt>
                <c:pt idx="2">
                  <c:v>67.648467410269333</c:v>
                </c:pt>
                <c:pt idx="3">
                  <c:v>68.036469417901131</c:v>
                </c:pt>
                <c:pt idx="4">
                  <c:v>67.701012460908615</c:v>
                </c:pt>
                <c:pt idx="5">
                  <c:v>67.648467410269333</c:v>
                </c:pt>
                <c:pt idx="6">
                  <c:v>67.631211985716931</c:v>
                </c:pt>
                <c:pt idx="7">
                  <c:v>68.816963412892164</c:v>
                </c:pt>
                <c:pt idx="8">
                  <c:v>67.530295884260923</c:v>
                </c:pt>
                <c:pt idx="9">
                  <c:v>67.115772971495346</c:v>
                </c:pt>
                <c:pt idx="10">
                  <c:v>67.423147638723847</c:v>
                </c:pt>
                <c:pt idx="11">
                  <c:v>67.859732837808963</c:v>
                </c:pt>
                <c:pt idx="12">
                  <c:v>67.189852680699289</c:v>
                </c:pt>
                <c:pt idx="13">
                  <c:v>67.106689122943905</c:v>
                </c:pt>
                <c:pt idx="14">
                  <c:v>59.154163912672828</c:v>
                </c:pt>
                <c:pt idx="15">
                  <c:v>59.7964518891918</c:v>
                </c:pt>
                <c:pt idx="16">
                  <c:v>59.569912439095212</c:v>
                </c:pt>
                <c:pt idx="17">
                  <c:v>59.081911214190825</c:v>
                </c:pt>
                <c:pt idx="18">
                  <c:v>59.496189845360348</c:v>
                </c:pt>
                <c:pt idx="19">
                  <c:v>59.852675243961428</c:v>
                </c:pt>
                <c:pt idx="20">
                  <c:v>59.329162410082802</c:v>
                </c:pt>
                <c:pt idx="21">
                  <c:v>50.02717748216363</c:v>
                </c:pt>
                <c:pt idx="22">
                  <c:v>49.847601414981334</c:v>
                </c:pt>
                <c:pt idx="23">
                  <c:v>50.785889125402953</c:v>
                </c:pt>
                <c:pt idx="24">
                  <c:v>50.213644346405282</c:v>
                </c:pt>
                <c:pt idx="25">
                  <c:v>50.307679415110115</c:v>
                </c:pt>
                <c:pt idx="26">
                  <c:v>50.272948942784417</c:v>
                </c:pt>
                <c:pt idx="27">
                  <c:v>55.609103967326739</c:v>
                </c:pt>
                <c:pt idx="28">
                  <c:v>55.647168137950523</c:v>
                </c:pt>
                <c:pt idx="29">
                  <c:v>55.594072553150809</c:v>
                </c:pt>
                <c:pt idx="30">
                  <c:v>56.132671062223523</c:v>
                </c:pt>
                <c:pt idx="31">
                  <c:v>56.047696169207875</c:v>
                </c:pt>
                <c:pt idx="32">
                  <c:v>55.869856349751359</c:v>
                </c:pt>
                <c:pt idx="33">
                  <c:v>56.043069452627691</c:v>
                </c:pt>
                <c:pt idx="34">
                  <c:v>55.590331780805933</c:v>
                </c:pt>
                <c:pt idx="35">
                  <c:v>56.642529087431029</c:v>
                </c:pt>
                <c:pt idx="36">
                  <c:v>56.056978765833492</c:v>
                </c:pt>
              </c:numCache>
            </c:numRef>
          </c:val>
          <c:smooth val="0"/>
          <c:extLst>
            <c:ext xmlns:c16="http://schemas.microsoft.com/office/drawing/2014/chart" uri="{C3380CC4-5D6E-409C-BE32-E72D297353CC}">
              <c16:uniqueId val="{00000051-25F6-446D-B392-A5AB4A90818D}"/>
            </c:ext>
          </c:extLst>
        </c:ser>
        <c:ser>
          <c:idx val="3"/>
          <c:order val="3"/>
          <c:tx>
            <c:v>LCL</c:v>
          </c:tx>
          <c:spPr>
            <a:ln w="12700">
              <a:solidFill>
                <a:srgbClr val="FF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2-25F6-446D-B392-A5AB4A9081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'[03. Collaborative Data - Feb 17.xlsx]wksDatabase01'!$V$62:$V$98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17.xlsx]wksDatabase01'!$AG$62:$AG$98</c:f>
              <c:numCache>
                <c:formatCode>0.0</c:formatCode>
                <c:ptCount val="37"/>
                <c:pt idx="0">
                  <c:v>53.756450990397646</c:v>
                </c:pt>
                <c:pt idx="1">
                  <c:v>53.683126889540659</c:v>
                </c:pt>
                <c:pt idx="2">
                  <c:v>53.665871464988257</c:v>
                </c:pt>
                <c:pt idx="3">
                  <c:v>53.277869457356466</c:v>
                </c:pt>
                <c:pt idx="4">
                  <c:v>53.613326414348975</c:v>
                </c:pt>
                <c:pt idx="5">
                  <c:v>53.665871464988257</c:v>
                </c:pt>
                <c:pt idx="6">
                  <c:v>53.683126889540659</c:v>
                </c:pt>
                <c:pt idx="7">
                  <c:v>52.497375462365426</c:v>
                </c:pt>
                <c:pt idx="8">
                  <c:v>53.784042990996667</c:v>
                </c:pt>
                <c:pt idx="9">
                  <c:v>54.198565903762251</c:v>
                </c:pt>
                <c:pt idx="10">
                  <c:v>53.891191236533736</c:v>
                </c:pt>
                <c:pt idx="11">
                  <c:v>53.454606037448627</c:v>
                </c:pt>
                <c:pt idx="12">
                  <c:v>54.124486194558308</c:v>
                </c:pt>
                <c:pt idx="13">
                  <c:v>54.207649752313685</c:v>
                </c:pt>
                <c:pt idx="14">
                  <c:v>47.192783634463893</c:v>
                </c:pt>
                <c:pt idx="15">
                  <c:v>46.550495657944921</c:v>
                </c:pt>
                <c:pt idx="16">
                  <c:v>46.77703510804151</c:v>
                </c:pt>
                <c:pt idx="17">
                  <c:v>47.265036332945897</c:v>
                </c:pt>
                <c:pt idx="18">
                  <c:v>46.850757701776374</c:v>
                </c:pt>
                <c:pt idx="19">
                  <c:v>46.494272303175293</c:v>
                </c:pt>
                <c:pt idx="20">
                  <c:v>47.01778513705392</c:v>
                </c:pt>
                <c:pt idx="21">
                  <c:v>38.997010155178167</c:v>
                </c:pt>
                <c:pt idx="22">
                  <c:v>39.176586222360463</c:v>
                </c:pt>
                <c:pt idx="23">
                  <c:v>38.238298511938844</c:v>
                </c:pt>
                <c:pt idx="24">
                  <c:v>38.810543290936515</c:v>
                </c:pt>
                <c:pt idx="25">
                  <c:v>38.716508222231681</c:v>
                </c:pt>
                <c:pt idx="26">
                  <c:v>38.751238694557379</c:v>
                </c:pt>
                <c:pt idx="27">
                  <c:v>43.230766373879085</c:v>
                </c:pt>
                <c:pt idx="28">
                  <c:v>43.192702203255301</c:v>
                </c:pt>
                <c:pt idx="29">
                  <c:v>43.245797788055015</c:v>
                </c:pt>
                <c:pt idx="30">
                  <c:v>42.707199278982301</c:v>
                </c:pt>
                <c:pt idx="31">
                  <c:v>42.792174171997949</c:v>
                </c:pt>
                <c:pt idx="32">
                  <c:v>42.970013991454465</c:v>
                </c:pt>
                <c:pt idx="33">
                  <c:v>42.796800888578133</c:v>
                </c:pt>
                <c:pt idx="34">
                  <c:v>43.249538560399891</c:v>
                </c:pt>
                <c:pt idx="35">
                  <c:v>42.197341253774795</c:v>
                </c:pt>
                <c:pt idx="36">
                  <c:v>42.782891575372332</c:v>
                </c:pt>
              </c:numCache>
            </c:numRef>
          </c:val>
          <c:smooth val="0"/>
          <c:extLst>
            <c:ext xmlns:c16="http://schemas.microsoft.com/office/drawing/2014/chart" uri="{C3380CC4-5D6E-409C-BE32-E72D297353CC}">
              <c16:uniqueId val="{00000053-25F6-446D-B392-A5AB4A90818D}"/>
            </c:ext>
          </c:extLst>
        </c:ser>
        <c:dLbls>
          <c:showLegendKey val="0"/>
          <c:showVal val="0"/>
          <c:showCatName val="0"/>
          <c:showSerName val="0"/>
          <c:showPercent val="0"/>
          <c:showBubbleSize val="0"/>
        </c:dLbls>
        <c:marker val="1"/>
        <c:smooth val="0"/>
        <c:axId val="72870528"/>
        <c:axId val="72896896"/>
      </c:lineChart>
      <c:catAx>
        <c:axId val="72870528"/>
        <c:scaling>
          <c:orientation val="minMax"/>
        </c:scaling>
        <c:delete val="0"/>
        <c:axPos val="b"/>
        <c:numFmt formatCode="[$-409]mmm\-yy;@" sourceLinked="0"/>
        <c:majorTickMark val="out"/>
        <c:minorTickMark val="none"/>
        <c:tickLblPos val="nextTo"/>
        <c:spPr>
          <a:ln w="3175">
            <a:solidFill>
              <a:srgbClr val="000000"/>
            </a:solidFill>
            <a:prstDash val="solid"/>
          </a:ln>
        </c:spPr>
        <c:txPr>
          <a:bodyPr rot="-5400000" vert="horz"/>
          <a:lstStyle/>
          <a:p>
            <a:pPr>
              <a:defRPr sz="700" b="0" i="0" u="none" strike="noStrike" baseline="0">
                <a:solidFill>
                  <a:srgbClr val="000000"/>
                </a:solidFill>
                <a:latin typeface="+mn-lt"/>
                <a:ea typeface="Arial"/>
                <a:cs typeface="Arial"/>
              </a:defRPr>
            </a:pPr>
            <a:endParaRPr lang="en-US"/>
          </a:p>
        </c:txPr>
        <c:crossAx val="72896896"/>
        <c:crosses val="autoZero"/>
        <c:auto val="0"/>
        <c:lblAlgn val="ctr"/>
        <c:lblOffset val="100"/>
        <c:tickLblSkip val="1"/>
        <c:tickMarkSkip val="1"/>
        <c:noMultiLvlLbl val="0"/>
      </c:catAx>
      <c:valAx>
        <c:axId val="72896896"/>
        <c:scaling>
          <c:orientation val="minMax"/>
          <c:max val="70"/>
          <c:min val="35"/>
        </c:scaling>
        <c:delete val="0"/>
        <c:axPos val="l"/>
        <c:title>
          <c:tx>
            <c:rich>
              <a:bodyPr rot="-5400000" vert="horz"/>
              <a:lstStyle/>
              <a:p>
                <a:pPr>
                  <a:defRPr sz="1050" b="1">
                    <a:latin typeface="+mn-lt"/>
                  </a:defRPr>
                </a:pPr>
                <a:r>
                  <a:rPr lang="en-US" sz="1050" b="1">
                    <a:latin typeface="+mn-lt"/>
                  </a:rPr>
                  <a:t>Average Waiting Time / Days</a:t>
                </a:r>
              </a:p>
            </c:rich>
          </c:tx>
          <c:layout>
            <c:manualLayout>
              <c:xMode val="edge"/>
              <c:yMode val="edge"/>
              <c:x val="0"/>
              <c:y val="0.2291315956195131"/>
            </c:manualLayout>
          </c:layout>
          <c:overlay val="0"/>
        </c:title>
        <c:numFmt formatCode="General" sourceLinked="1"/>
        <c:majorTickMark val="cross"/>
        <c:minorTickMark val="in"/>
        <c:tickLblPos val="nextTo"/>
        <c:spPr>
          <a:ln w="3175">
            <a:solidFill>
              <a:srgbClr val="000000"/>
            </a:solidFill>
            <a:prstDash val="solid"/>
          </a:ln>
        </c:spPr>
        <c:txPr>
          <a:bodyPr rot="0" vert="horz"/>
          <a:lstStyle/>
          <a:p>
            <a:pPr>
              <a:defRPr sz="800" b="0" i="0" u="none" strike="noStrike" baseline="0">
                <a:solidFill>
                  <a:srgbClr val="000000"/>
                </a:solidFill>
                <a:latin typeface="+mn-lt"/>
                <a:ea typeface="Arial"/>
                <a:cs typeface="Arial"/>
              </a:defRPr>
            </a:pPr>
            <a:endParaRPr lang="en-US"/>
          </a:p>
        </c:txPr>
        <c:crossAx val="72870528"/>
        <c:crosses val="autoZero"/>
        <c:crossBetween val="between"/>
      </c:valAx>
      <c:spPr>
        <a:solidFill>
          <a:schemeClr val="bg1"/>
        </a:solidFill>
        <a:ln w="25400">
          <a:noFill/>
        </a:ln>
      </c:spPr>
    </c:plotArea>
    <c:plotVisOnly val="1"/>
    <c:dispBlanksAs val="gap"/>
    <c:showDLblsOverMax val="0"/>
  </c:chart>
  <c:spPr>
    <a:solidFill>
      <a:schemeClr val="accent1">
        <a:lumMod val="20000"/>
        <a:lumOff val="80000"/>
      </a:schemeClr>
    </a:solidFill>
    <a:ln w="9525">
      <a:solidFill>
        <a:srgbClr val="000000"/>
      </a:solid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r">
              <a:defRPr sz="1600">
                <a:solidFill>
                  <a:schemeClr val="tx1"/>
                </a:solidFill>
              </a:defRPr>
            </a:pPr>
            <a:r>
              <a:rPr lang="en-GB" sz="1600" dirty="0">
                <a:solidFill>
                  <a:schemeClr val="tx1"/>
                </a:solidFill>
              </a:rPr>
              <a:t>Non-attendance at first face to face </a:t>
            </a:r>
            <a:br>
              <a:rPr lang="en-GB" sz="1600" dirty="0">
                <a:solidFill>
                  <a:schemeClr val="tx1"/>
                </a:solidFill>
              </a:rPr>
            </a:br>
            <a:r>
              <a:rPr lang="en-GB" sz="1600" dirty="0">
                <a:solidFill>
                  <a:schemeClr val="tx1"/>
                </a:solidFill>
              </a:rPr>
              <a:t>appointment - P Chart</a:t>
            </a:r>
          </a:p>
        </c:rich>
      </c:tx>
      <c:layout>
        <c:manualLayout>
          <c:xMode val="edge"/>
          <c:yMode val="edge"/>
          <c:x val="0.41443829205812371"/>
          <c:y val="4.0806738145696124E-2"/>
        </c:manualLayout>
      </c:layout>
      <c:overlay val="0"/>
      <c:spPr>
        <a:noFill/>
      </c:spPr>
    </c:title>
    <c:autoTitleDeleted val="0"/>
    <c:plotArea>
      <c:layout>
        <c:manualLayout>
          <c:layoutTarget val="inner"/>
          <c:xMode val="edge"/>
          <c:yMode val="edge"/>
          <c:x val="0.11434130236794171"/>
          <c:y val="7.7548325722983258E-2"/>
          <c:w val="0.86583401084010836"/>
          <c:h val="0.80673554033485539"/>
        </c:manualLayout>
      </c:layout>
      <c:lineChart>
        <c:grouping val="standard"/>
        <c:varyColors val="0"/>
        <c:ser>
          <c:idx val="0"/>
          <c:order val="0"/>
          <c:tx>
            <c:strRef>
              <c:f>'[03. Collaborative Data - Feb 17.xlsx]New DNA P Raw'!$D$1</c:f>
              <c:strCache>
                <c:ptCount val="1"/>
                <c:pt idx="0">
                  <c:v>P</c:v>
                </c:pt>
              </c:strCache>
            </c:strRef>
          </c:tx>
          <c:spPr>
            <a:ln w="15875">
              <a:solidFill>
                <a:schemeClr val="accent5"/>
              </a:solidFill>
            </a:ln>
            <a:effectLst/>
          </c:spPr>
          <c:marker>
            <c:symbol val="circle"/>
            <c:size val="7"/>
            <c:spPr>
              <a:solidFill>
                <a:srgbClr val="002060"/>
              </a:solidFill>
              <a:ln>
                <a:solidFill>
                  <a:schemeClr val="accent5"/>
                </a:solidFill>
                <a:prstDash val="solid"/>
              </a:ln>
            </c:spPr>
          </c:marker>
          <c:dPt>
            <c:idx val="0"/>
            <c:marker>
              <c:spPr>
                <a:solidFill>
                  <a:schemeClr val="accent6">
                    <a:lumMod val="50000"/>
                  </a:schemeClr>
                </a:solidFill>
                <a:ln>
                  <a:solidFill>
                    <a:schemeClr val="accent6"/>
                  </a:solidFill>
                  <a:prstDash val="solid"/>
                </a:ln>
              </c:spPr>
            </c:marker>
            <c:bubble3D val="0"/>
            <c:spPr>
              <a:ln w="15875">
                <a:solidFill>
                  <a:schemeClr val="accent6"/>
                </a:solidFill>
              </a:ln>
              <a:effectLst/>
            </c:spPr>
            <c:extLst>
              <c:ext xmlns:c16="http://schemas.microsoft.com/office/drawing/2014/chart" uri="{C3380CC4-5D6E-409C-BE32-E72D297353CC}">
                <c16:uniqueId val="{00000001-0AE6-414C-AB98-D98D5A000CDC}"/>
              </c:ext>
            </c:extLst>
          </c:dPt>
          <c:dPt>
            <c:idx val="1"/>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3-0AE6-414C-AB98-D98D5A000CDC}"/>
              </c:ext>
            </c:extLst>
          </c:dPt>
          <c:dPt>
            <c:idx val="2"/>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5-0AE6-414C-AB98-D98D5A000CDC}"/>
              </c:ext>
            </c:extLst>
          </c:dPt>
          <c:dPt>
            <c:idx val="3"/>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7-0AE6-414C-AB98-D98D5A000CDC}"/>
              </c:ext>
            </c:extLst>
          </c:dPt>
          <c:dPt>
            <c:idx val="4"/>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9-0AE6-414C-AB98-D98D5A000CDC}"/>
              </c:ext>
            </c:extLst>
          </c:dPt>
          <c:dPt>
            <c:idx val="5"/>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B-0AE6-414C-AB98-D98D5A000CDC}"/>
              </c:ext>
            </c:extLst>
          </c:dPt>
          <c:dPt>
            <c:idx val="6"/>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D-0AE6-414C-AB98-D98D5A000CDC}"/>
              </c:ext>
            </c:extLst>
          </c:dPt>
          <c:dPt>
            <c:idx val="7"/>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0F-0AE6-414C-AB98-D98D5A000CDC}"/>
              </c:ext>
            </c:extLst>
          </c:dPt>
          <c:dPt>
            <c:idx val="8"/>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1-0AE6-414C-AB98-D98D5A000CDC}"/>
              </c:ext>
            </c:extLst>
          </c:dPt>
          <c:dPt>
            <c:idx val="9"/>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3-0AE6-414C-AB98-D98D5A000CDC}"/>
              </c:ext>
            </c:extLst>
          </c:dPt>
          <c:dPt>
            <c:idx val="10"/>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5-0AE6-414C-AB98-D98D5A000CDC}"/>
              </c:ext>
            </c:extLst>
          </c:dPt>
          <c:dPt>
            <c:idx val="11"/>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7-0AE6-414C-AB98-D98D5A000CDC}"/>
              </c:ext>
            </c:extLst>
          </c:dPt>
          <c:dPt>
            <c:idx val="12"/>
            <c:marker>
              <c:spPr>
                <a:solidFill>
                  <a:schemeClr val="accent6">
                    <a:lumMod val="50000"/>
                  </a:schemeClr>
                </a:solidFill>
                <a:ln>
                  <a:solidFill>
                    <a:schemeClr val="accent6"/>
                  </a:solidFill>
                  <a:prstDash val="solid"/>
                </a:ln>
              </c:spPr>
            </c:marker>
            <c:bubble3D val="0"/>
            <c:spPr>
              <a:ln w="15875">
                <a:solidFill>
                  <a:schemeClr val="accent6"/>
                </a:solidFill>
                <a:prstDash val="solid"/>
              </a:ln>
              <a:effectLst/>
            </c:spPr>
            <c:extLst>
              <c:ext xmlns:c16="http://schemas.microsoft.com/office/drawing/2014/chart" uri="{C3380CC4-5D6E-409C-BE32-E72D297353CC}">
                <c16:uniqueId val="{00000019-0AE6-414C-AB98-D98D5A000CDC}"/>
              </c:ext>
            </c:extLst>
          </c:dPt>
          <c:dPt>
            <c:idx val="13"/>
            <c:marker>
              <c:spPr>
                <a:solidFill>
                  <a:schemeClr val="accent6">
                    <a:lumMod val="50000"/>
                  </a:schemeClr>
                </a:solidFill>
                <a:ln>
                  <a:solidFill>
                    <a:schemeClr val="accent6"/>
                  </a:solidFill>
                  <a:prstDash val="solid"/>
                </a:ln>
              </c:spPr>
            </c:marker>
            <c:bubble3D val="0"/>
            <c:spPr>
              <a:ln w="15875">
                <a:solidFill>
                  <a:schemeClr val="accent6"/>
                </a:solidFill>
              </a:ln>
              <a:effectLst/>
            </c:spPr>
            <c:extLst>
              <c:ext xmlns:c16="http://schemas.microsoft.com/office/drawing/2014/chart" uri="{C3380CC4-5D6E-409C-BE32-E72D297353CC}">
                <c16:uniqueId val="{0000001B-0AE6-414C-AB98-D98D5A000CDC}"/>
              </c:ext>
            </c:extLst>
          </c:dPt>
          <c:dPt>
            <c:idx val="18"/>
            <c:bubble3D val="0"/>
            <c:spPr>
              <a:ln w="15875">
                <a:solidFill>
                  <a:schemeClr val="accent5"/>
                </a:solidFill>
                <a:prstDash val="solid"/>
              </a:ln>
              <a:effectLst/>
            </c:spPr>
            <c:extLst>
              <c:ext xmlns:c16="http://schemas.microsoft.com/office/drawing/2014/chart" uri="{C3380CC4-5D6E-409C-BE32-E72D297353CC}">
                <c16:uniqueId val="{0000001D-0AE6-414C-AB98-D98D5A000CDC}"/>
              </c:ext>
            </c:extLst>
          </c:dPt>
          <c:dPt>
            <c:idx val="19"/>
            <c:bubble3D val="0"/>
            <c:spPr>
              <a:ln w="15875">
                <a:solidFill>
                  <a:schemeClr val="accent5"/>
                </a:solidFill>
                <a:prstDash val="solid"/>
              </a:ln>
              <a:effectLst/>
            </c:spPr>
            <c:extLst>
              <c:ext xmlns:c16="http://schemas.microsoft.com/office/drawing/2014/chart" uri="{C3380CC4-5D6E-409C-BE32-E72D297353CC}">
                <c16:uniqueId val="{0000001F-0AE6-414C-AB98-D98D5A000CDC}"/>
              </c:ext>
            </c:extLst>
          </c:dPt>
          <c:dPt>
            <c:idx val="20"/>
            <c:bubble3D val="0"/>
            <c:spPr>
              <a:ln w="15875">
                <a:solidFill>
                  <a:schemeClr val="accent5"/>
                </a:solidFill>
                <a:prstDash val="solid"/>
              </a:ln>
              <a:effectLst/>
            </c:spPr>
            <c:extLst>
              <c:ext xmlns:c16="http://schemas.microsoft.com/office/drawing/2014/chart" uri="{C3380CC4-5D6E-409C-BE32-E72D297353CC}">
                <c16:uniqueId val="{00000021-0AE6-414C-AB98-D98D5A000CDC}"/>
              </c:ext>
            </c:extLst>
          </c:dPt>
          <c:dPt>
            <c:idx val="21"/>
            <c:bubble3D val="0"/>
            <c:spPr>
              <a:ln w="15875">
                <a:solidFill>
                  <a:schemeClr val="accent5"/>
                </a:solidFill>
                <a:prstDash val="solid"/>
              </a:ln>
              <a:effectLst/>
            </c:spPr>
            <c:extLst>
              <c:ext xmlns:c16="http://schemas.microsoft.com/office/drawing/2014/chart" uri="{C3380CC4-5D6E-409C-BE32-E72D297353CC}">
                <c16:uniqueId val="{00000023-0AE6-414C-AB98-D98D5A000CDC}"/>
              </c:ext>
            </c:extLst>
          </c:dPt>
          <c:dPt>
            <c:idx val="22"/>
            <c:bubble3D val="0"/>
            <c:spPr>
              <a:ln w="15875">
                <a:solidFill>
                  <a:schemeClr val="accent5"/>
                </a:solidFill>
                <a:prstDash val="solid"/>
              </a:ln>
              <a:effectLst/>
            </c:spPr>
            <c:extLst>
              <c:ext xmlns:c16="http://schemas.microsoft.com/office/drawing/2014/chart" uri="{C3380CC4-5D6E-409C-BE32-E72D297353CC}">
                <c16:uniqueId val="{00000025-0AE6-414C-AB98-D98D5A000CDC}"/>
              </c:ext>
            </c:extLst>
          </c:dPt>
          <c:dPt>
            <c:idx val="23"/>
            <c:bubble3D val="0"/>
            <c:spPr>
              <a:ln w="15875">
                <a:solidFill>
                  <a:schemeClr val="accent5"/>
                </a:solidFill>
                <a:prstDash val="solid"/>
              </a:ln>
              <a:effectLst/>
            </c:spPr>
            <c:extLst>
              <c:ext xmlns:c16="http://schemas.microsoft.com/office/drawing/2014/chart" uri="{C3380CC4-5D6E-409C-BE32-E72D297353CC}">
                <c16:uniqueId val="{00000027-0AE6-414C-AB98-D98D5A000CDC}"/>
              </c:ext>
            </c:extLst>
          </c:dPt>
          <c:dPt>
            <c:idx val="24"/>
            <c:bubble3D val="0"/>
            <c:spPr>
              <a:ln w="15875">
                <a:solidFill>
                  <a:schemeClr val="accent5"/>
                </a:solidFill>
                <a:prstDash val="solid"/>
              </a:ln>
              <a:effectLst/>
            </c:spPr>
            <c:extLst>
              <c:ext xmlns:c16="http://schemas.microsoft.com/office/drawing/2014/chart" uri="{C3380CC4-5D6E-409C-BE32-E72D297353CC}">
                <c16:uniqueId val="{00000029-0AE6-414C-AB98-D98D5A000CDC}"/>
              </c:ext>
            </c:extLst>
          </c:dPt>
          <c:dPt>
            <c:idx val="25"/>
            <c:bubble3D val="0"/>
            <c:spPr>
              <a:ln w="15875">
                <a:solidFill>
                  <a:schemeClr val="accent5"/>
                </a:solidFill>
                <a:prstDash val="solid"/>
              </a:ln>
              <a:effectLst/>
            </c:spPr>
            <c:extLst>
              <c:ext xmlns:c16="http://schemas.microsoft.com/office/drawing/2014/chart" uri="{C3380CC4-5D6E-409C-BE32-E72D297353CC}">
                <c16:uniqueId val="{0000002B-0AE6-414C-AB98-D98D5A000CDC}"/>
              </c:ext>
            </c:extLst>
          </c:dPt>
          <c:dPt>
            <c:idx val="28"/>
            <c:bubble3D val="0"/>
            <c:spPr>
              <a:ln w="15875">
                <a:solidFill>
                  <a:schemeClr val="accent5"/>
                </a:solidFill>
                <a:prstDash val="solid"/>
              </a:ln>
              <a:effectLst/>
            </c:spPr>
            <c:extLst>
              <c:ext xmlns:c16="http://schemas.microsoft.com/office/drawing/2014/chart" uri="{C3380CC4-5D6E-409C-BE32-E72D297353CC}">
                <c16:uniqueId val="{0000002D-0AE6-414C-AB98-D98D5A000CDC}"/>
              </c:ext>
            </c:extLst>
          </c:dPt>
          <c:dPt>
            <c:idx val="29"/>
            <c:bubble3D val="0"/>
            <c:spPr>
              <a:ln w="15875">
                <a:solidFill>
                  <a:schemeClr val="accent5"/>
                </a:solidFill>
                <a:prstDash val="solid"/>
              </a:ln>
              <a:effectLst/>
            </c:spPr>
            <c:extLst>
              <c:ext xmlns:c16="http://schemas.microsoft.com/office/drawing/2014/chart" uri="{C3380CC4-5D6E-409C-BE32-E72D297353CC}">
                <c16:uniqueId val="{0000002F-0AE6-414C-AB98-D98D5A000CDC}"/>
              </c:ext>
            </c:extLst>
          </c:dPt>
          <c:dPt>
            <c:idx val="30"/>
            <c:bubble3D val="0"/>
            <c:spPr>
              <a:ln w="15875">
                <a:solidFill>
                  <a:schemeClr val="accent5"/>
                </a:solidFill>
                <a:prstDash val="solid"/>
              </a:ln>
              <a:effectLst/>
            </c:spPr>
            <c:extLst>
              <c:ext xmlns:c16="http://schemas.microsoft.com/office/drawing/2014/chart" uri="{C3380CC4-5D6E-409C-BE32-E72D297353CC}">
                <c16:uniqueId val="{00000031-0AE6-414C-AB98-D98D5A000CDC}"/>
              </c:ext>
            </c:extLst>
          </c:dPt>
          <c:dPt>
            <c:idx val="31"/>
            <c:bubble3D val="0"/>
            <c:spPr>
              <a:ln w="15875">
                <a:solidFill>
                  <a:schemeClr val="accent5"/>
                </a:solidFill>
                <a:prstDash val="solid"/>
              </a:ln>
              <a:effectLst/>
            </c:spPr>
            <c:extLst>
              <c:ext xmlns:c16="http://schemas.microsoft.com/office/drawing/2014/chart" uri="{C3380CC4-5D6E-409C-BE32-E72D297353CC}">
                <c16:uniqueId val="{00000033-0AE6-414C-AB98-D98D5A000CDC}"/>
              </c:ext>
            </c:extLst>
          </c:dPt>
          <c:dPt>
            <c:idx val="32"/>
            <c:bubble3D val="0"/>
            <c:spPr>
              <a:ln w="15875">
                <a:solidFill>
                  <a:schemeClr val="accent5"/>
                </a:solidFill>
                <a:prstDash val="solid"/>
              </a:ln>
              <a:effectLst/>
            </c:spPr>
            <c:extLst>
              <c:ext xmlns:c16="http://schemas.microsoft.com/office/drawing/2014/chart" uri="{C3380CC4-5D6E-409C-BE32-E72D297353CC}">
                <c16:uniqueId val="{00000035-0AE6-414C-AB98-D98D5A000CDC}"/>
              </c:ext>
            </c:extLst>
          </c:dPt>
          <c:dPt>
            <c:idx val="33"/>
            <c:bubble3D val="0"/>
            <c:spPr>
              <a:ln w="15875">
                <a:solidFill>
                  <a:schemeClr val="accent5"/>
                </a:solidFill>
                <a:prstDash val="solid"/>
              </a:ln>
              <a:effectLst/>
            </c:spPr>
            <c:extLst>
              <c:ext xmlns:c16="http://schemas.microsoft.com/office/drawing/2014/chart" uri="{C3380CC4-5D6E-409C-BE32-E72D297353CC}">
                <c16:uniqueId val="{00000037-0AE6-414C-AB98-D98D5A000CDC}"/>
              </c:ext>
            </c:extLst>
          </c:dPt>
          <c:dPt>
            <c:idx val="34"/>
            <c:bubble3D val="0"/>
            <c:spPr>
              <a:ln w="15875">
                <a:solidFill>
                  <a:schemeClr val="accent5"/>
                </a:solidFill>
                <a:prstDash val="solid"/>
              </a:ln>
              <a:effectLst/>
            </c:spPr>
            <c:extLst>
              <c:ext xmlns:c16="http://schemas.microsoft.com/office/drawing/2014/chart" uri="{C3380CC4-5D6E-409C-BE32-E72D297353CC}">
                <c16:uniqueId val="{00000039-0AE6-414C-AB98-D98D5A000CDC}"/>
              </c:ext>
            </c:extLst>
          </c:dPt>
          <c:dPt>
            <c:idx val="35"/>
            <c:bubble3D val="0"/>
            <c:spPr>
              <a:ln w="15875">
                <a:solidFill>
                  <a:schemeClr val="accent5"/>
                </a:solidFill>
                <a:prstDash val="solid"/>
              </a:ln>
              <a:effectLst/>
            </c:spPr>
            <c:extLst>
              <c:ext xmlns:c16="http://schemas.microsoft.com/office/drawing/2014/chart" uri="{C3380CC4-5D6E-409C-BE32-E72D297353CC}">
                <c16:uniqueId val="{0000003B-0AE6-414C-AB98-D98D5A000CDC}"/>
              </c:ext>
            </c:extLst>
          </c:dPt>
          <c:dPt>
            <c:idx val="36"/>
            <c:bubble3D val="0"/>
            <c:spPr>
              <a:ln w="15875">
                <a:solidFill>
                  <a:schemeClr val="accent5"/>
                </a:solidFill>
                <a:prstDash val="solid"/>
              </a:ln>
              <a:effectLst/>
            </c:spPr>
            <c:extLst>
              <c:ext xmlns:c16="http://schemas.microsoft.com/office/drawing/2014/chart" uri="{C3380CC4-5D6E-409C-BE32-E72D297353CC}">
                <c16:uniqueId val="{0000003D-0AE6-414C-AB98-D98D5A000CDC}"/>
              </c:ext>
            </c:extLst>
          </c:dPt>
          <c:cat>
            <c:numRef>
              <c:f>'[03. Collaborative Data - Feb 17.xlsx]New DNA P Raw'!$A$2:$A$38</c:f>
              <c:numCache>
                <c:formatCode>mmm\-yy</c:formatCode>
                <c:ptCount val="3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numCache>
            </c:numRef>
          </c:cat>
          <c:val>
            <c:numRef>
              <c:f>'[03. Collaborative Data - Feb 17.xlsx]New DNA P Raw'!$D$2:$D$38</c:f>
              <c:numCache>
                <c:formatCode>0.000</c:formatCode>
                <c:ptCount val="37"/>
                <c:pt idx="0">
                  <c:v>0.37513997760358342</c:v>
                </c:pt>
                <c:pt idx="1">
                  <c:v>0.3601741022850925</c:v>
                </c:pt>
                <c:pt idx="2">
                  <c:v>0.31339401820546164</c:v>
                </c:pt>
                <c:pt idx="3">
                  <c:v>0.35092348284960423</c:v>
                </c:pt>
                <c:pt idx="4">
                  <c:v>0.38515081206496521</c:v>
                </c:pt>
                <c:pt idx="5">
                  <c:v>0.32056194125159643</c:v>
                </c:pt>
                <c:pt idx="6">
                  <c:v>0.32878411910669975</c:v>
                </c:pt>
                <c:pt idx="7">
                  <c:v>0.29677419354838708</c:v>
                </c:pt>
                <c:pt idx="8">
                  <c:v>0.30837563451776651</c:v>
                </c:pt>
                <c:pt idx="9">
                  <c:v>0.28452751817237798</c:v>
                </c:pt>
                <c:pt idx="10">
                  <c:v>0.29521586931155192</c:v>
                </c:pt>
                <c:pt idx="11">
                  <c:v>0.30375000000000002</c:v>
                </c:pt>
                <c:pt idx="12">
                  <c:v>0.26932084309133492</c:v>
                </c:pt>
                <c:pt idx="13">
                  <c:v>0.24563445867287545</c:v>
                </c:pt>
                <c:pt idx="14">
                  <c:v>0.23562570462232243</c:v>
                </c:pt>
                <c:pt idx="15">
                  <c:v>0.2125984251968504</c:v>
                </c:pt>
                <c:pt idx="16">
                  <c:v>0.26867469879518074</c:v>
                </c:pt>
                <c:pt idx="17">
                  <c:v>0.25692963752665243</c:v>
                </c:pt>
                <c:pt idx="18">
                  <c:v>0.24878048780487805</c:v>
                </c:pt>
                <c:pt idx="19">
                  <c:v>0.24120603015075376</c:v>
                </c:pt>
                <c:pt idx="20">
                  <c:v>0.25456498388829218</c:v>
                </c:pt>
                <c:pt idx="21">
                  <c:v>0.22789115646258504</c:v>
                </c:pt>
                <c:pt idx="22">
                  <c:v>0.22668004012036108</c:v>
                </c:pt>
                <c:pt idx="23">
                  <c:v>0.25892857142857145</c:v>
                </c:pt>
                <c:pt idx="24">
                  <c:v>0.21739130434782608</c:v>
                </c:pt>
                <c:pt idx="25">
                  <c:v>0.24491869918699186</c:v>
                </c:pt>
                <c:pt idx="26">
                  <c:v>0.27750247770069375</c:v>
                </c:pt>
                <c:pt idx="27">
                  <c:v>0.24084778420038536</c:v>
                </c:pt>
                <c:pt idx="28">
                  <c:v>0.24154589371980675</c:v>
                </c:pt>
                <c:pt idx="29">
                  <c:v>0.23850574712643677</c:v>
                </c:pt>
                <c:pt idx="30">
                  <c:v>0.24360286591606961</c:v>
                </c:pt>
                <c:pt idx="31">
                  <c:v>0.25806451612903225</c:v>
                </c:pt>
                <c:pt idx="32">
                  <c:v>0.2451081359423275</c:v>
                </c:pt>
                <c:pt idx="33">
                  <c:v>0.22340425531914893</c:v>
                </c:pt>
                <c:pt idx="34">
                  <c:v>0.20148148148148148</c:v>
                </c:pt>
                <c:pt idx="35">
                  <c:v>0.20370370370370369</c:v>
                </c:pt>
                <c:pt idx="36">
                  <c:v>0.20458265139116202</c:v>
                </c:pt>
              </c:numCache>
            </c:numRef>
          </c:val>
          <c:smooth val="0"/>
          <c:extLst>
            <c:ext xmlns:c16="http://schemas.microsoft.com/office/drawing/2014/chart" uri="{C3380CC4-5D6E-409C-BE32-E72D297353CC}">
              <c16:uniqueId val="{0000003E-0AE6-414C-AB98-D98D5A000CDC}"/>
            </c:ext>
          </c:extLst>
        </c:ser>
        <c:ser>
          <c:idx val="2"/>
          <c:order val="2"/>
          <c:tx>
            <c:strRef>
              <c:f>'[03. Collaborative Data - Feb 17.xlsx]New DNA P Raw'!$F$1</c:f>
              <c:strCache>
                <c:ptCount val="1"/>
                <c:pt idx="0">
                  <c:v> +2 Sigma</c:v>
                </c:pt>
              </c:strCache>
            </c:strRef>
          </c:tx>
          <c:spPr>
            <a:ln w="28575">
              <a:noFill/>
            </a:ln>
            <a:effectLst/>
          </c:spPr>
          <c:marker>
            <c:symbol val="none"/>
          </c:marker>
          <c:val>
            <c:numRef>
              <c:f>'[03. Collaborative Data - Feb 17.xlsx]New DNA P Raw'!$F$2:$F$38</c:f>
              <c:numCache>
                <c:formatCode>0.000</c:formatCode>
                <c:ptCount val="37"/>
                <c:pt idx="0">
                  <c:v>0.34846874714997111</c:v>
                </c:pt>
                <c:pt idx="1">
                  <c:v>0.34802494059015987</c:v>
                </c:pt>
                <c:pt idx="2">
                  <c:v>0.35088638846611908</c:v>
                </c:pt>
                <c:pt idx="3">
                  <c:v>0.35112907740579441</c:v>
                </c:pt>
                <c:pt idx="4">
                  <c:v>0.34902392545195332</c:v>
                </c:pt>
                <c:pt idx="5">
                  <c:v>0.35058493914026179</c:v>
                </c:pt>
                <c:pt idx="6">
                  <c:v>0.35010685907703454</c:v>
                </c:pt>
                <c:pt idx="7">
                  <c:v>0.35470297667207717</c:v>
                </c:pt>
                <c:pt idx="8">
                  <c:v>0.35047923055875985</c:v>
                </c:pt>
                <c:pt idx="9">
                  <c:v>0.34731524285406884</c:v>
                </c:pt>
                <c:pt idx="10">
                  <c:v>0.34911628041833392</c:v>
                </c:pt>
                <c:pt idx="11">
                  <c:v>0.35022958561871614</c:v>
                </c:pt>
                <c:pt idx="12">
                  <c:v>0.34917208229998487</c:v>
                </c:pt>
                <c:pt idx="13">
                  <c:v>0.34907924167802012</c:v>
                </c:pt>
                <c:pt idx="14">
                  <c:v>0.2726255735793629</c:v>
                </c:pt>
                <c:pt idx="15">
                  <c:v>0.2749007671888074</c:v>
                </c:pt>
                <c:pt idx="16">
                  <c:v>0.27359920382890018</c:v>
                </c:pt>
                <c:pt idx="17">
                  <c:v>0.27183076366955217</c:v>
                </c:pt>
                <c:pt idx="18">
                  <c:v>0.27378040433377498</c:v>
                </c:pt>
                <c:pt idx="19">
                  <c:v>0.27422913363812512</c:v>
                </c:pt>
                <c:pt idx="20">
                  <c:v>0.27193597517745766</c:v>
                </c:pt>
                <c:pt idx="21">
                  <c:v>0.27270718590860754</c:v>
                </c:pt>
                <c:pt idx="22">
                  <c:v>0.27098848001958076</c:v>
                </c:pt>
                <c:pt idx="23">
                  <c:v>0.2744611863364107</c:v>
                </c:pt>
                <c:pt idx="24">
                  <c:v>0.27210372728793447</c:v>
                </c:pt>
                <c:pt idx="25">
                  <c:v>0.27116754212139293</c:v>
                </c:pt>
                <c:pt idx="26">
                  <c:v>0.27082627289863276</c:v>
                </c:pt>
                <c:pt idx="27">
                  <c:v>0.26150168517987138</c:v>
                </c:pt>
                <c:pt idx="28">
                  <c:v>0.2615398131811017</c:v>
                </c:pt>
                <c:pt idx="29">
                  <c:v>0.26142592280393179</c:v>
                </c:pt>
                <c:pt idx="30">
                  <c:v>0.26231113008306939</c:v>
                </c:pt>
                <c:pt idx="31">
                  <c:v>0.2621051811212845</c:v>
                </c:pt>
                <c:pt idx="32">
                  <c:v>0.26239484282472159</c:v>
                </c:pt>
                <c:pt idx="33">
                  <c:v>0.26284005114165876</c:v>
                </c:pt>
                <c:pt idx="34">
                  <c:v>0.22506995854067033</c:v>
                </c:pt>
                <c:pt idx="35">
                  <c:v>0.22829120667060443</c:v>
                </c:pt>
                <c:pt idx="36">
                  <c:v>0.226188450722381</c:v>
                </c:pt>
              </c:numCache>
            </c:numRef>
          </c:val>
          <c:smooth val="0"/>
          <c:extLst>
            <c:ext xmlns:c16="http://schemas.microsoft.com/office/drawing/2014/chart" uri="{C3380CC4-5D6E-409C-BE32-E72D297353CC}">
              <c16:uniqueId val="{0000003F-0AE6-414C-AB98-D98D5A000CDC}"/>
            </c:ext>
          </c:extLst>
        </c:ser>
        <c:ser>
          <c:idx val="3"/>
          <c:order val="3"/>
          <c:tx>
            <c:strRef>
              <c:f>'[03. Collaborative Data - Feb 17.xlsx]New DNA P Raw'!$G$1</c:f>
              <c:strCache>
                <c:ptCount val="1"/>
                <c:pt idx="0">
                  <c:v> +1 Sigma</c:v>
                </c:pt>
              </c:strCache>
            </c:strRef>
          </c:tx>
          <c:spPr>
            <a:ln w="28575">
              <a:noFill/>
            </a:ln>
            <a:effectLst/>
          </c:spPr>
          <c:marker>
            <c:symbol val="none"/>
          </c:marker>
          <c:val>
            <c:numRef>
              <c:f>'[03. Collaborative Data - Feb 17.xlsx]New DNA P Raw'!$G$2:$G$38</c:f>
              <c:numCache>
                <c:formatCode>0.000</c:formatCode>
                <c:ptCount val="37"/>
                <c:pt idx="0">
                  <c:v>0.33289363990054271</c:v>
                </c:pt>
                <c:pt idx="1">
                  <c:v>0.33267173662063715</c:v>
                </c:pt>
                <c:pt idx="2">
                  <c:v>0.33410246055861675</c:v>
                </c:pt>
                <c:pt idx="3">
                  <c:v>0.33422380502845439</c:v>
                </c:pt>
                <c:pt idx="4">
                  <c:v>0.33317122905153385</c:v>
                </c:pt>
                <c:pt idx="5">
                  <c:v>0.33395173589568811</c:v>
                </c:pt>
                <c:pt idx="6">
                  <c:v>0.33371269586407448</c:v>
                </c:pt>
                <c:pt idx="7">
                  <c:v>0.3360107546615958</c:v>
                </c:pt>
                <c:pt idx="8">
                  <c:v>0.33389888160493708</c:v>
                </c:pt>
                <c:pt idx="9">
                  <c:v>0.33231688775259161</c:v>
                </c:pt>
                <c:pt idx="10">
                  <c:v>0.33321740653472415</c:v>
                </c:pt>
                <c:pt idx="11">
                  <c:v>0.33377405913491526</c:v>
                </c:pt>
                <c:pt idx="12">
                  <c:v>0.33324530747554965</c:v>
                </c:pt>
                <c:pt idx="13">
                  <c:v>0.33319888716456725</c:v>
                </c:pt>
                <c:pt idx="14">
                  <c:v>0.2582087844525503</c:v>
                </c:pt>
                <c:pt idx="15">
                  <c:v>0.25934638125727255</c:v>
                </c:pt>
                <c:pt idx="16">
                  <c:v>0.25869559957731891</c:v>
                </c:pt>
                <c:pt idx="17">
                  <c:v>0.25781137949764493</c:v>
                </c:pt>
                <c:pt idx="18">
                  <c:v>0.25878619982975631</c:v>
                </c:pt>
                <c:pt idx="19">
                  <c:v>0.25901056448193138</c:v>
                </c:pt>
                <c:pt idx="20">
                  <c:v>0.25786398525159765</c:v>
                </c:pt>
                <c:pt idx="21">
                  <c:v>0.25824959061717262</c:v>
                </c:pt>
                <c:pt idx="22">
                  <c:v>0.25739023767265923</c:v>
                </c:pt>
                <c:pt idx="23">
                  <c:v>0.2591265908310742</c:v>
                </c:pt>
                <c:pt idx="24">
                  <c:v>0.25794786130683606</c:v>
                </c:pt>
                <c:pt idx="25">
                  <c:v>0.25747976872356532</c:v>
                </c:pt>
                <c:pt idx="26">
                  <c:v>0.2573091341121852</c:v>
                </c:pt>
                <c:pt idx="27">
                  <c:v>0.24833799965235331</c:v>
                </c:pt>
                <c:pt idx="28">
                  <c:v>0.24835706365296847</c:v>
                </c:pt>
                <c:pt idx="29">
                  <c:v>0.24830011846438355</c:v>
                </c:pt>
                <c:pt idx="30">
                  <c:v>0.24874272210395232</c:v>
                </c:pt>
                <c:pt idx="31">
                  <c:v>0.24863974762305988</c:v>
                </c:pt>
                <c:pt idx="32">
                  <c:v>0.24878457847477842</c:v>
                </c:pt>
                <c:pt idx="33">
                  <c:v>0.249007182633247</c:v>
                </c:pt>
                <c:pt idx="34">
                  <c:v>0.21411919272225288</c:v>
                </c:pt>
                <c:pt idx="35">
                  <c:v>0.21572981678721995</c:v>
                </c:pt>
                <c:pt idx="36">
                  <c:v>0.21467843881310822</c:v>
                </c:pt>
              </c:numCache>
            </c:numRef>
          </c:val>
          <c:smooth val="0"/>
          <c:extLst>
            <c:ext xmlns:c16="http://schemas.microsoft.com/office/drawing/2014/chart" uri="{C3380CC4-5D6E-409C-BE32-E72D297353CC}">
              <c16:uniqueId val="{00000040-0AE6-414C-AB98-D98D5A000CDC}"/>
            </c:ext>
          </c:extLst>
        </c:ser>
        <c:ser>
          <c:idx val="4"/>
          <c:order val="4"/>
          <c:tx>
            <c:strRef>
              <c:f>'[03. Collaborative Data - Feb 17.xlsx]New DNA P Raw'!$H$1</c:f>
              <c:strCache>
                <c:ptCount val="1"/>
                <c:pt idx="0">
                  <c:v>Average</c:v>
                </c:pt>
              </c:strCache>
            </c:strRef>
          </c:tx>
          <c:spPr>
            <a:ln w="19050">
              <a:solidFill>
                <a:schemeClr val="tx1"/>
              </a:solidFill>
            </a:ln>
            <a:effectLst/>
          </c:spPr>
          <c:marker>
            <c:symbol val="none"/>
          </c:marker>
          <c:dLbls>
            <c:dLbl>
              <c:idx val="4"/>
              <c:layout>
                <c:manualLayout>
                  <c:x val="-0.10409836065573767"/>
                  <c:y val="7.81530980216256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0AE6-414C-AB98-D98D5A000CDC}"/>
                </c:ext>
              </c:extLst>
            </c:dLbl>
            <c:dLbl>
              <c:idx val="16"/>
              <c:layout>
                <c:manualLayout>
                  <c:x val="1.520822041553749E-2"/>
                  <c:y val="-0.1103173515981735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0AE6-414C-AB98-D98D5A000CDC}"/>
                </c:ext>
              </c:extLst>
            </c:dLbl>
            <c:dLbl>
              <c:idx val="31"/>
              <c:layout>
                <c:manualLayout>
                  <c:x val="-0.102905600722674"/>
                  <c:y val="5.107496194824971E-2"/>
                </c:manualLayout>
              </c:layout>
              <c:numFmt formatCode="0.00%" sourceLinked="0"/>
              <c:spPr>
                <a:solidFill>
                  <a:schemeClr val="bg1"/>
                </a:solidFill>
                <a:ln>
                  <a:noFill/>
                </a:ln>
                <a:effectLst/>
              </c:spPr>
              <c:txPr>
                <a:bodyPr/>
                <a:lstStyle/>
                <a:p>
                  <a:pPr>
                    <a:defRPr sz="1000" b="1">
                      <a:solidFill>
                        <a:srgbClr val="FF0000"/>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0AE6-414C-AB98-D98D5A000CDC}"/>
                </c:ext>
              </c:extLst>
            </c:dLbl>
            <c:dLbl>
              <c:idx val="35"/>
              <c:layout>
                <c:manualLayout>
                  <c:x val="-3.1619692863595408E-2"/>
                  <c:y val="6.4100456621004484E-2"/>
                </c:manualLayout>
              </c:layout>
              <c:numFmt formatCode="0.00%" sourceLinked="0"/>
              <c:spPr>
                <a:solidFill>
                  <a:schemeClr val="bg1"/>
                </a:solidFill>
                <a:ln>
                  <a:noFill/>
                </a:ln>
                <a:effectLst/>
              </c:spPr>
              <c:txPr>
                <a:bodyPr/>
                <a:lstStyle/>
                <a:p>
                  <a:pPr>
                    <a:defRPr sz="1000" b="1">
                      <a:solidFill>
                        <a:srgbClr val="FF0000"/>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0AE6-414C-AB98-D98D5A000CDC}"/>
                </c:ext>
              </c:extLst>
            </c:dLbl>
            <c:numFmt formatCode="0.00%" sourceLinked="0"/>
            <c:spPr>
              <a:noFill/>
              <a:ln>
                <a:noFill/>
              </a:ln>
              <a:effectLst/>
            </c:spPr>
            <c:txPr>
              <a:bodyPr/>
              <a:lstStyle/>
              <a:p>
                <a:pPr>
                  <a:defRPr sz="1000" b="1">
                    <a:solidFill>
                      <a:srgbClr val="FF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'[03. Collaborative Data - Feb 17.xlsx]New DNA P Raw'!$H$2:$H$38</c:f>
              <c:numCache>
                <c:formatCode>0.000</c:formatCode>
                <c:ptCount val="37"/>
                <c:pt idx="0">
                  <c:v>0.31731853265111437</c:v>
                </c:pt>
                <c:pt idx="1">
                  <c:v>0.31731853265111437</c:v>
                </c:pt>
                <c:pt idx="2">
                  <c:v>0.31731853265111437</c:v>
                </c:pt>
                <c:pt idx="3">
                  <c:v>0.31731853265111437</c:v>
                </c:pt>
                <c:pt idx="4">
                  <c:v>0.31731853265111437</c:v>
                </c:pt>
                <c:pt idx="5">
                  <c:v>0.31731853265111437</c:v>
                </c:pt>
                <c:pt idx="6">
                  <c:v>0.31731853265111437</c:v>
                </c:pt>
                <c:pt idx="7">
                  <c:v>0.31731853265111437</c:v>
                </c:pt>
                <c:pt idx="8">
                  <c:v>0.31731853265111437</c:v>
                </c:pt>
                <c:pt idx="9">
                  <c:v>0.31731853265111437</c:v>
                </c:pt>
                <c:pt idx="10">
                  <c:v>0.31731853265111437</c:v>
                </c:pt>
                <c:pt idx="11">
                  <c:v>0.31731853265111437</c:v>
                </c:pt>
                <c:pt idx="12">
                  <c:v>0.31731853265111437</c:v>
                </c:pt>
                <c:pt idx="13">
                  <c:v>0.31731853265111437</c:v>
                </c:pt>
                <c:pt idx="14">
                  <c:v>0.24379199532573767</c:v>
                </c:pt>
                <c:pt idx="15">
                  <c:v>0.24379199532573767</c:v>
                </c:pt>
                <c:pt idx="16">
                  <c:v>0.24379199532573767</c:v>
                </c:pt>
                <c:pt idx="17">
                  <c:v>0.24379199532573767</c:v>
                </c:pt>
                <c:pt idx="18">
                  <c:v>0.24379199532573767</c:v>
                </c:pt>
                <c:pt idx="19">
                  <c:v>0.24379199532573767</c:v>
                </c:pt>
                <c:pt idx="20">
                  <c:v>0.24379199532573767</c:v>
                </c:pt>
                <c:pt idx="21">
                  <c:v>0.24379199532573767</c:v>
                </c:pt>
                <c:pt idx="22">
                  <c:v>0.24379199532573767</c:v>
                </c:pt>
                <c:pt idx="23">
                  <c:v>0.24379199532573767</c:v>
                </c:pt>
                <c:pt idx="24">
                  <c:v>0.24379199532573767</c:v>
                </c:pt>
                <c:pt idx="25">
                  <c:v>0.24379199532573767</c:v>
                </c:pt>
                <c:pt idx="26">
                  <c:v>0.24379199532573767</c:v>
                </c:pt>
                <c:pt idx="27">
                  <c:v>0.23517431412483528</c:v>
                </c:pt>
                <c:pt idx="28">
                  <c:v>0.23517431412483528</c:v>
                </c:pt>
                <c:pt idx="29">
                  <c:v>0.23517431412483528</c:v>
                </c:pt>
                <c:pt idx="30">
                  <c:v>0.23517431412483528</c:v>
                </c:pt>
                <c:pt idx="31">
                  <c:v>0.23517431412483528</c:v>
                </c:pt>
                <c:pt idx="32">
                  <c:v>0.23517431412483528</c:v>
                </c:pt>
                <c:pt idx="33">
                  <c:v>0.23517431412483528</c:v>
                </c:pt>
                <c:pt idx="34">
                  <c:v>0.20316842690383546</c:v>
                </c:pt>
                <c:pt idx="35">
                  <c:v>0.20316842690383546</c:v>
                </c:pt>
                <c:pt idx="36">
                  <c:v>0.20316842690383546</c:v>
                </c:pt>
              </c:numCache>
            </c:numRef>
          </c:val>
          <c:smooth val="0"/>
          <c:extLst>
            <c:ext xmlns:c16="http://schemas.microsoft.com/office/drawing/2014/chart" uri="{C3380CC4-5D6E-409C-BE32-E72D297353CC}">
              <c16:uniqueId val="{00000045-0AE6-414C-AB98-D98D5A000CDC}"/>
            </c:ext>
          </c:extLst>
        </c:ser>
        <c:ser>
          <c:idx val="5"/>
          <c:order val="5"/>
          <c:tx>
            <c:strRef>
              <c:f>'[03. Collaborative Data - Feb 17.xlsx]New DNA P Raw'!$I$1</c:f>
              <c:strCache>
                <c:ptCount val="1"/>
                <c:pt idx="0">
                  <c:v> -1 Sigma</c:v>
                </c:pt>
              </c:strCache>
            </c:strRef>
          </c:tx>
          <c:spPr>
            <a:ln w="28575">
              <a:noFill/>
            </a:ln>
            <a:effectLst/>
          </c:spPr>
          <c:marker>
            <c:symbol val="none"/>
          </c:marker>
          <c:val>
            <c:numRef>
              <c:f>'[03. Collaborative Data - Feb 17.xlsx]New DNA P Raw'!$I$2:$I$38</c:f>
              <c:numCache>
                <c:formatCode>0.000</c:formatCode>
                <c:ptCount val="37"/>
                <c:pt idx="0">
                  <c:v>0.30174342540168603</c:v>
                </c:pt>
                <c:pt idx="1">
                  <c:v>0.30196532868159159</c:v>
                </c:pt>
                <c:pt idx="2">
                  <c:v>0.30053460474361199</c:v>
                </c:pt>
                <c:pt idx="3">
                  <c:v>0.30041326027377435</c:v>
                </c:pt>
                <c:pt idx="4">
                  <c:v>0.3014658362506949</c:v>
                </c:pt>
                <c:pt idx="5">
                  <c:v>0.30068532940654064</c:v>
                </c:pt>
                <c:pt idx="6">
                  <c:v>0.30092436943815426</c:v>
                </c:pt>
                <c:pt idx="7">
                  <c:v>0.29862631064063294</c:v>
                </c:pt>
                <c:pt idx="8">
                  <c:v>0.30073818369729166</c:v>
                </c:pt>
                <c:pt idx="9">
                  <c:v>0.30232017754963714</c:v>
                </c:pt>
                <c:pt idx="10">
                  <c:v>0.30141965876750459</c:v>
                </c:pt>
                <c:pt idx="11">
                  <c:v>0.30086300616731348</c:v>
                </c:pt>
                <c:pt idx="12">
                  <c:v>0.3013917578266791</c:v>
                </c:pt>
                <c:pt idx="13">
                  <c:v>0.30143817813766149</c:v>
                </c:pt>
                <c:pt idx="14">
                  <c:v>0.22937520619892507</c:v>
                </c:pt>
                <c:pt idx="15">
                  <c:v>0.22823760939420279</c:v>
                </c:pt>
                <c:pt idx="16">
                  <c:v>0.22888839107415643</c:v>
                </c:pt>
                <c:pt idx="17">
                  <c:v>0.22977261115383041</c:v>
                </c:pt>
                <c:pt idx="18">
                  <c:v>0.22879779082171903</c:v>
                </c:pt>
                <c:pt idx="19">
                  <c:v>0.22857342616954396</c:v>
                </c:pt>
                <c:pt idx="20">
                  <c:v>0.22972000539987769</c:v>
                </c:pt>
                <c:pt idx="21">
                  <c:v>0.22933440003430272</c:v>
                </c:pt>
                <c:pt idx="22">
                  <c:v>0.23019375297881614</c:v>
                </c:pt>
                <c:pt idx="23">
                  <c:v>0.22845739982040114</c:v>
                </c:pt>
                <c:pt idx="24">
                  <c:v>0.22963612934463928</c:v>
                </c:pt>
                <c:pt idx="25">
                  <c:v>0.23010422192791005</c:v>
                </c:pt>
                <c:pt idx="26">
                  <c:v>0.23027485653929014</c:v>
                </c:pt>
                <c:pt idx="27">
                  <c:v>0.22201062859731724</c:v>
                </c:pt>
                <c:pt idx="28">
                  <c:v>0.22199156459670208</c:v>
                </c:pt>
                <c:pt idx="29">
                  <c:v>0.22204850978528701</c:v>
                </c:pt>
                <c:pt idx="30">
                  <c:v>0.22160590614571823</c:v>
                </c:pt>
                <c:pt idx="31">
                  <c:v>0.22170888062661068</c:v>
                </c:pt>
                <c:pt idx="32">
                  <c:v>0.22156404977489214</c:v>
                </c:pt>
                <c:pt idx="33">
                  <c:v>0.22134144561642355</c:v>
                </c:pt>
                <c:pt idx="34">
                  <c:v>0.19221766108541805</c:v>
                </c:pt>
                <c:pt idx="35">
                  <c:v>0.19060703702045098</c:v>
                </c:pt>
                <c:pt idx="36">
                  <c:v>0.19165841499456271</c:v>
                </c:pt>
              </c:numCache>
            </c:numRef>
          </c:val>
          <c:smooth val="0"/>
          <c:extLst>
            <c:ext xmlns:c16="http://schemas.microsoft.com/office/drawing/2014/chart" uri="{C3380CC4-5D6E-409C-BE32-E72D297353CC}">
              <c16:uniqueId val="{00000046-0AE6-414C-AB98-D98D5A000CDC}"/>
            </c:ext>
          </c:extLst>
        </c:ser>
        <c:ser>
          <c:idx val="6"/>
          <c:order val="6"/>
          <c:tx>
            <c:strRef>
              <c:f>'[03. Collaborative Data - Feb 17.xlsx]New DNA P Raw'!$J$1</c:f>
              <c:strCache>
                <c:ptCount val="1"/>
                <c:pt idx="0">
                  <c:v> -2 Sigma</c:v>
                </c:pt>
              </c:strCache>
            </c:strRef>
          </c:tx>
          <c:spPr>
            <a:ln w="28575">
              <a:noFill/>
            </a:ln>
            <a:effectLst/>
          </c:spPr>
          <c:marker>
            <c:symbol val="none"/>
          </c:marker>
          <c:val>
            <c:numRef>
              <c:f>'[03. Collaborative Data - Feb 17.xlsx]New DNA P Raw'!$J$2:$J$38</c:f>
              <c:numCache>
                <c:formatCode>0.000</c:formatCode>
                <c:ptCount val="37"/>
                <c:pt idx="0">
                  <c:v>0.28616831815225763</c:v>
                </c:pt>
                <c:pt idx="1">
                  <c:v>0.28661212471206887</c:v>
                </c:pt>
                <c:pt idx="2">
                  <c:v>0.28375067683610966</c:v>
                </c:pt>
                <c:pt idx="3">
                  <c:v>0.28350798789643433</c:v>
                </c:pt>
                <c:pt idx="4">
                  <c:v>0.28561313985027542</c:v>
                </c:pt>
                <c:pt idx="5">
                  <c:v>0.28405212616196696</c:v>
                </c:pt>
                <c:pt idx="6">
                  <c:v>0.2845302062251942</c:v>
                </c:pt>
                <c:pt idx="7">
                  <c:v>0.27993408863015157</c:v>
                </c:pt>
                <c:pt idx="8">
                  <c:v>0.2841578347434689</c:v>
                </c:pt>
                <c:pt idx="9">
                  <c:v>0.2873218224481599</c:v>
                </c:pt>
                <c:pt idx="10">
                  <c:v>0.28552078488389482</c:v>
                </c:pt>
                <c:pt idx="11">
                  <c:v>0.2844074796835126</c:v>
                </c:pt>
                <c:pt idx="12">
                  <c:v>0.28546498300224388</c:v>
                </c:pt>
                <c:pt idx="13">
                  <c:v>0.28555782362420862</c:v>
                </c:pt>
                <c:pt idx="14">
                  <c:v>0.21495841707211247</c:v>
                </c:pt>
                <c:pt idx="15">
                  <c:v>0.21268322346266791</c:v>
                </c:pt>
                <c:pt idx="16">
                  <c:v>0.21398478682257516</c:v>
                </c:pt>
                <c:pt idx="17">
                  <c:v>0.21575322698192317</c:v>
                </c:pt>
                <c:pt idx="18">
                  <c:v>0.21380358631770038</c:v>
                </c:pt>
                <c:pt idx="19">
                  <c:v>0.21335485701335025</c:v>
                </c:pt>
                <c:pt idx="20">
                  <c:v>0.21564801547401768</c:v>
                </c:pt>
                <c:pt idx="21">
                  <c:v>0.21487680474286777</c:v>
                </c:pt>
                <c:pt idx="22">
                  <c:v>0.21659551063189461</c:v>
                </c:pt>
                <c:pt idx="23">
                  <c:v>0.21312280431506461</c:v>
                </c:pt>
                <c:pt idx="24">
                  <c:v>0.2154802633635409</c:v>
                </c:pt>
                <c:pt idx="25">
                  <c:v>0.21641644853008241</c:v>
                </c:pt>
                <c:pt idx="26">
                  <c:v>0.21675771775284258</c:v>
                </c:pt>
                <c:pt idx="27">
                  <c:v>0.2088469430697992</c:v>
                </c:pt>
                <c:pt idx="28">
                  <c:v>0.20880881506856885</c:v>
                </c:pt>
                <c:pt idx="29">
                  <c:v>0.20892270544573877</c:v>
                </c:pt>
                <c:pt idx="30">
                  <c:v>0.20803749816660116</c:v>
                </c:pt>
                <c:pt idx="31">
                  <c:v>0.20824344712838605</c:v>
                </c:pt>
                <c:pt idx="32">
                  <c:v>0.20795378542494899</c:v>
                </c:pt>
                <c:pt idx="33">
                  <c:v>0.20750857710801179</c:v>
                </c:pt>
                <c:pt idx="34">
                  <c:v>0.1812668952670006</c:v>
                </c:pt>
                <c:pt idx="35">
                  <c:v>0.1780456471370665</c:v>
                </c:pt>
                <c:pt idx="36">
                  <c:v>0.18014840308528993</c:v>
                </c:pt>
              </c:numCache>
            </c:numRef>
          </c:val>
          <c:smooth val="0"/>
          <c:extLst>
            <c:ext xmlns:c16="http://schemas.microsoft.com/office/drawing/2014/chart" uri="{C3380CC4-5D6E-409C-BE32-E72D297353CC}">
              <c16:uniqueId val="{00000047-0AE6-414C-AB98-D98D5A000CDC}"/>
            </c:ext>
          </c:extLst>
        </c:ser>
        <c:dLbls>
          <c:showLegendKey val="0"/>
          <c:showVal val="0"/>
          <c:showCatName val="0"/>
          <c:showSerName val="0"/>
          <c:showPercent val="0"/>
          <c:showBubbleSize val="0"/>
        </c:dLbls>
        <c:marker val="1"/>
        <c:smooth val="0"/>
        <c:axId val="72626560"/>
        <c:axId val="72628096"/>
      </c:lineChart>
      <c:scatterChart>
        <c:scatterStyle val="lineMarker"/>
        <c:varyColors val="0"/>
        <c:ser>
          <c:idx val="1"/>
          <c:order val="1"/>
          <c:tx>
            <c:strRef>
              <c:f>'[03. Collaborative Data - Feb 17.xlsx]New DNA P Raw'!$E$1</c:f>
              <c:strCache>
                <c:ptCount val="1"/>
                <c:pt idx="0">
                  <c:v>UCL</c:v>
                </c:pt>
              </c:strCache>
            </c:strRef>
          </c:tx>
          <c:spPr>
            <a:ln w="28575">
              <a:noFill/>
            </a:ln>
            <a:effectLst/>
          </c:spPr>
          <c:marker>
            <c:symbol val="none"/>
          </c:marker>
          <c:dLbls>
            <c:dLbl>
              <c:idx val="1"/>
              <c:layout>
                <c:manualLayout>
                  <c:x val="4.0919905246253928E-3"/>
                  <c:y val="-4.1747573134680631E-2"/>
                </c:manualLayout>
              </c:layout>
              <c:tx>
                <c:rich>
                  <a:bodyPr/>
                  <a:lstStyle/>
                  <a:p>
                    <a:pPr>
                      <a:defRPr/>
                    </a:pPr>
                    <a:r>
                      <a:rPr lang="en-US"/>
                      <a:t>UCL</a:t>
                    </a:r>
                  </a:p>
                </c:rich>
              </c:tx>
              <c:numFmt formatCode="0.0000" sourceLinked="0"/>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8-0AE6-414C-AB98-D98D5A000CD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errBars>
            <c:errDir val="x"/>
            <c:errBarType val="both"/>
            <c:errValType val="cust"/>
            <c:noEndCap val="1"/>
            <c:plus>
              <c:numRef>
                <c:f>'[03. Collaborative Data - Feb 17.xlsx]New DNA P Raw'!$M$2:$M$57</c:f>
                <c:numCache>
                  <c:formatCode>General</c:formatCode>
                  <c:ptCount val="5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numCache>
              </c:numRef>
            </c:plus>
            <c:minus>
              <c:numRef>
                <c:f>'[03. Collaborative Data - Feb 17.xlsx]New DNA P Raw'!$T$2:$T$57</c:f>
                <c:numCache>
                  <c:formatCode>General</c:formatCode>
                  <c:ptCount val="56"/>
                </c:numCache>
              </c:numRef>
            </c:minus>
            <c:spPr>
              <a:ln>
                <a:solidFill>
                  <a:srgbClr val="FF0000"/>
                </a:solidFill>
                <a:prstDash val="solid"/>
              </a:ln>
            </c:spPr>
          </c:errBars>
          <c:errBars>
            <c:errDir val="y"/>
            <c:errBarType val="both"/>
            <c:errValType val="cust"/>
            <c:noEndCap val="1"/>
            <c:plus>
              <c:numRef>
                <c:f>'[03. Collaborative Data - Feb 17.xlsx]New DNA P Raw'!$T$2:$T$57</c:f>
                <c:numCache>
                  <c:formatCode>General</c:formatCode>
                  <c:ptCount val="56"/>
                </c:numCache>
              </c:numRef>
            </c:plus>
            <c:minus>
              <c:numRef>
                <c:f>'[03. Collaborative Data - Feb 17.xlsx]New DNA P Raw'!$N$2:$N$57</c:f>
                <c:numCache>
                  <c:formatCode>General</c:formatCode>
                  <c:ptCount val="56"/>
                  <c:pt idx="0">
                    <c:v>0</c:v>
                  </c:pt>
                  <c:pt idx="1">
                    <c:v>-6.6570983971681041E-4</c:v>
                  </c:pt>
                  <c:pt idx="2">
                    <c:v>4.2921718139388165E-3</c:v>
                  </c:pt>
                  <c:pt idx="3">
                    <c:v>3.6403340951296492E-4</c:v>
                  </c:pt>
                  <c:pt idx="4">
                    <c:v>-3.1577279307616335E-3</c:v>
                  </c:pt>
                  <c:pt idx="5">
                    <c:v>2.3415205324627264E-3</c:v>
                  </c:pt>
                  <c:pt idx="6">
                    <c:v>-7.1712009484092842E-4</c:v>
                  </c:pt>
                  <c:pt idx="7">
                    <c:v>6.8941763925640109E-3</c:v>
                  </c:pt>
                  <c:pt idx="8">
                    <c:v>-6.3356191699760478E-3</c:v>
                  </c:pt>
                  <c:pt idx="9">
                    <c:v>-4.7459815570364827E-3</c:v>
                  </c:pt>
                  <c:pt idx="10">
                    <c:v>2.7015563463976267E-3</c:v>
                  </c:pt>
                  <c:pt idx="11">
                    <c:v>1.6699578005733295E-3</c:v>
                  </c:pt>
                  <c:pt idx="12">
                    <c:v>-1.5862549780968904E-3</c:v>
                  </c:pt>
                  <c:pt idx="13">
                    <c:v>-1.3926093294713837E-4</c:v>
                  </c:pt>
                  <c:pt idx="14">
                    <c:v>-7.7917233485297499E-2</c:v>
                  </c:pt>
                  <c:pt idx="15">
                    <c:v>3.4127904141668108E-3</c:v>
                  </c:pt>
                  <c:pt idx="16">
                    <c:v>-1.9523450398608588E-3</c:v>
                  </c:pt>
                  <c:pt idx="17">
                    <c:v>-2.6526602390219978E-3</c:v>
                  </c:pt>
                  <c:pt idx="18">
                    <c:v>2.9244609963341439E-3</c:v>
                  </c:pt>
                  <c:pt idx="19">
                    <c:v>6.7309395652520587E-4</c:v>
                  </c:pt>
                  <c:pt idx="20">
                    <c:v>-3.439737691001199E-3</c:v>
                  </c:pt>
                  <c:pt idx="21">
                    <c:v>1.1568160967249108E-3</c:v>
                  </c:pt>
                  <c:pt idx="22">
                    <c:v>-2.578058833540231E-3</c:v>
                  </c:pt>
                  <c:pt idx="23">
                    <c:v>5.2090594752449704E-3</c:v>
                  </c:pt>
                  <c:pt idx="24">
                    <c:v>-3.5361885727144271E-3</c:v>
                  </c:pt>
                  <c:pt idx="25">
                    <c:v>-1.4042777498122772E-3</c:v>
                  </c:pt>
                  <c:pt idx="26">
                    <c:v>-5.1190383414029261E-4</c:v>
                  </c:pt>
                  <c:pt idx="27">
                    <c:v>-9.6780409776908716E-3</c:v>
                  </c:pt>
                  <c:pt idx="28">
                    <c:v>5.7192001845507434E-5</c:v>
                  </c:pt>
                  <c:pt idx="29">
                    <c:v>-1.7083556575481218E-4</c:v>
                  </c:pt>
                  <c:pt idx="30">
                    <c:v>1.3278109187063736E-3</c:v>
                  </c:pt>
                  <c:pt idx="31">
                    <c:v>-3.0892344267735572E-4</c:v>
                  </c:pt>
                  <c:pt idx="32">
                    <c:v>4.344925551555967E-4</c:v>
                  </c:pt>
                  <c:pt idx="33">
                    <c:v>6.6781247540576016E-4</c:v>
                  </c:pt>
                  <c:pt idx="34">
                    <c:v>-4.0652195290982712E-2</c:v>
                  </c:pt>
                  <c:pt idx="35">
                    <c:v>4.8318721949011656E-3</c:v>
                  </c:pt>
                  <c:pt idx="36">
                    <c:v>-3.1541339223351561E-3</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numCache>
              </c:numRef>
            </c:minus>
            <c:spPr>
              <a:ln>
                <a:solidFill>
                  <a:srgbClr val="FF0000"/>
                </a:solidFill>
                <a:prstDash val="solid"/>
              </a:ln>
            </c:spPr>
          </c:errBars>
          <c:yVal>
            <c:numRef>
              <c:f>'[03. Collaborative Data - Feb 17.xlsx]New DNA P Raw'!$E$2:$E$38</c:f>
              <c:numCache>
                <c:formatCode>0.000</c:formatCode>
                <c:ptCount val="37"/>
                <c:pt idx="0">
                  <c:v>0.36404385439939946</c:v>
                </c:pt>
                <c:pt idx="1">
                  <c:v>0.36337814455968265</c:v>
                </c:pt>
                <c:pt idx="2">
                  <c:v>0.36767031637362146</c:v>
                </c:pt>
                <c:pt idx="3">
                  <c:v>0.36803434978313443</c:v>
                </c:pt>
                <c:pt idx="4">
                  <c:v>0.3648766218523728</c:v>
                </c:pt>
                <c:pt idx="5">
                  <c:v>0.36721814238483552</c:v>
                </c:pt>
                <c:pt idx="6">
                  <c:v>0.36650102228999459</c:v>
                </c:pt>
                <c:pt idx="7">
                  <c:v>0.3733951986825586</c:v>
                </c:pt>
                <c:pt idx="8">
                  <c:v>0.36705957951258256</c:v>
                </c:pt>
                <c:pt idx="9">
                  <c:v>0.36231359795554607</c:v>
                </c:pt>
                <c:pt idx="10">
                  <c:v>0.3650151543019437</c:v>
                </c:pt>
                <c:pt idx="11">
                  <c:v>0.36668511210251703</c:v>
                </c:pt>
                <c:pt idx="12">
                  <c:v>0.36509885712442014</c:v>
                </c:pt>
                <c:pt idx="13">
                  <c:v>0.364959596191473</c:v>
                </c:pt>
                <c:pt idx="14">
                  <c:v>0.2870423627061755</c:v>
                </c:pt>
                <c:pt idx="15">
                  <c:v>0.29045515312034231</c:v>
                </c:pt>
                <c:pt idx="16">
                  <c:v>0.28850280808048145</c:v>
                </c:pt>
                <c:pt idx="17">
                  <c:v>0.28585014784145946</c:v>
                </c:pt>
                <c:pt idx="18">
                  <c:v>0.2887746088377936</c:v>
                </c:pt>
                <c:pt idx="19">
                  <c:v>0.28944770279431881</c:v>
                </c:pt>
                <c:pt idx="20">
                  <c:v>0.28600796510331761</c:v>
                </c:pt>
                <c:pt idx="21">
                  <c:v>0.28716478120004252</c:v>
                </c:pt>
                <c:pt idx="22">
                  <c:v>0.28458672236650229</c:v>
                </c:pt>
                <c:pt idx="23">
                  <c:v>0.28979578184174726</c:v>
                </c:pt>
                <c:pt idx="24">
                  <c:v>0.28625959326903283</c:v>
                </c:pt>
                <c:pt idx="25">
                  <c:v>0.28485531551922055</c:v>
                </c:pt>
                <c:pt idx="26">
                  <c:v>0.28434341168508026</c:v>
                </c:pt>
                <c:pt idx="27">
                  <c:v>0.27466537070738939</c:v>
                </c:pt>
                <c:pt idx="28">
                  <c:v>0.2747225627092349</c:v>
                </c:pt>
                <c:pt idx="29">
                  <c:v>0.27455172714348008</c:v>
                </c:pt>
                <c:pt idx="30">
                  <c:v>0.27587953806218646</c:v>
                </c:pt>
                <c:pt idx="31">
                  <c:v>0.2755706146195091</c:v>
                </c:pt>
                <c:pt idx="32">
                  <c:v>0.2760051071746647</c:v>
                </c:pt>
                <c:pt idx="33">
                  <c:v>0.27667291965007046</c:v>
                </c:pt>
                <c:pt idx="34">
                  <c:v>0.23602072435908775</c:v>
                </c:pt>
                <c:pt idx="35">
                  <c:v>0.24085259655398891</c:v>
                </c:pt>
                <c:pt idx="36">
                  <c:v>0.23769846263165376</c:v>
                </c:pt>
              </c:numCache>
            </c:numRef>
          </c:yVal>
          <c:smooth val="0"/>
          <c:extLst>
            <c:ext xmlns:c16="http://schemas.microsoft.com/office/drawing/2014/chart" uri="{C3380CC4-5D6E-409C-BE32-E72D297353CC}">
              <c16:uniqueId val="{00000049-0AE6-414C-AB98-D98D5A000CDC}"/>
            </c:ext>
          </c:extLst>
        </c:ser>
        <c:ser>
          <c:idx val="7"/>
          <c:order val="7"/>
          <c:tx>
            <c:strRef>
              <c:f>'[03. Collaborative Data - Feb 17.xlsx]New DNA P Raw'!$K$1</c:f>
              <c:strCache>
                <c:ptCount val="1"/>
                <c:pt idx="0">
                  <c:v>LCL</c:v>
                </c:pt>
              </c:strCache>
            </c:strRef>
          </c:tx>
          <c:spPr>
            <a:ln w="28575">
              <a:noFill/>
            </a:ln>
            <a:effectLst/>
          </c:spPr>
          <c:marker>
            <c:symbol val="none"/>
          </c:marker>
          <c:dLbls>
            <c:dLbl>
              <c:idx val="1"/>
              <c:layout>
                <c:manualLayout>
                  <c:x val="-1.3639968415418018E-2"/>
                  <c:y val="-2.0873786567340315E-2"/>
                </c:manualLayout>
              </c:layout>
              <c:tx>
                <c:rich>
                  <a:bodyPr/>
                  <a:lstStyle/>
                  <a:p>
                    <a:pPr>
                      <a:defRPr/>
                    </a:pPr>
                    <a:r>
                      <a:rPr lang="en-US"/>
                      <a:t>LCL</a:t>
                    </a:r>
                  </a:p>
                </c:rich>
              </c:tx>
              <c:numFmt formatCode="0.0000" sourceLinked="0"/>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A-0AE6-414C-AB98-D98D5A000CD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errBars>
            <c:errDir val="x"/>
            <c:errBarType val="both"/>
            <c:errValType val="cust"/>
            <c:noEndCap val="1"/>
            <c:plus>
              <c:numRef>
                <c:f>'[03. Collaborative Data - Feb 17.xlsx]New DNA P Raw'!$M$2:$M$57</c:f>
                <c:numCache>
                  <c:formatCode>General</c:formatCode>
                  <c:ptCount val="5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numCache>
              </c:numRef>
            </c:plus>
            <c:minus>
              <c:numRef>
                <c:f>'[03. Collaborative Data - Feb 17.xlsx]New DNA P Raw'!$T$2:$T$57</c:f>
                <c:numCache>
                  <c:formatCode>General</c:formatCode>
                  <c:ptCount val="56"/>
                </c:numCache>
              </c:numRef>
            </c:minus>
            <c:spPr>
              <a:ln>
                <a:solidFill>
                  <a:srgbClr val="FF0000"/>
                </a:solidFill>
                <a:prstDash val="solid"/>
              </a:ln>
            </c:spPr>
          </c:errBars>
          <c:errBars>
            <c:errDir val="y"/>
            <c:errBarType val="both"/>
            <c:errValType val="cust"/>
            <c:noEndCap val="1"/>
            <c:plus>
              <c:numRef>
                <c:f>'[03. Collaborative Data - Feb 17.xlsx]New DNA P Raw'!$T$2:$T$57</c:f>
                <c:numCache>
                  <c:formatCode>General</c:formatCode>
                  <c:ptCount val="56"/>
                </c:numCache>
              </c:numRef>
            </c:plus>
            <c:minus>
              <c:numRef>
                <c:f>'[03. Collaborative Data - Feb 17.xlsx]New DNA P Raw'!$S$2:$S$57</c:f>
                <c:numCache>
                  <c:formatCode>General</c:formatCode>
                  <c:ptCount val="56"/>
                  <c:pt idx="0">
                    <c:v>0</c:v>
                  </c:pt>
                  <c:pt idx="1">
                    <c:v>6.6570983971681041E-4</c:v>
                  </c:pt>
                  <c:pt idx="2">
                    <c:v>-4.2921718139388165E-3</c:v>
                  </c:pt>
                  <c:pt idx="3">
                    <c:v>-3.6403340951296492E-4</c:v>
                  </c:pt>
                  <c:pt idx="4">
                    <c:v>3.1577279307616335E-3</c:v>
                  </c:pt>
                  <c:pt idx="5">
                    <c:v>-2.3415205324627264E-3</c:v>
                  </c:pt>
                  <c:pt idx="6">
                    <c:v>7.1712009484092842E-4</c:v>
                  </c:pt>
                  <c:pt idx="7">
                    <c:v>-6.8941763925640109E-3</c:v>
                  </c:pt>
                  <c:pt idx="8">
                    <c:v>6.3356191699760478E-3</c:v>
                  </c:pt>
                  <c:pt idx="9">
                    <c:v>4.7459815570364827E-3</c:v>
                  </c:pt>
                  <c:pt idx="10">
                    <c:v>-2.7015563463976267E-3</c:v>
                  </c:pt>
                  <c:pt idx="11">
                    <c:v>-1.6699578005733295E-3</c:v>
                  </c:pt>
                  <c:pt idx="12">
                    <c:v>1.5862549780968904E-3</c:v>
                  </c:pt>
                  <c:pt idx="13">
                    <c:v>1.3926093294713837E-4</c:v>
                  </c:pt>
                  <c:pt idx="14">
                    <c:v>-6.9135841165455902E-2</c:v>
                  </c:pt>
                  <c:pt idx="15">
                    <c:v>-3.4127904141668108E-3</c:v>
                  </c:pt>
                  <c:pt idx="16">
                    <c:v>1.9523450398608866E-3</c:v>
                  </c:pt>
                  <c:pt idx="17">
                    <c:v>2.6526602390219978E-3</c:v>
                  </c:pt>
                  <c:pt idx="18">
                    <c:v>-2.9244609963341717E-3</c:v>
                  </c:pt>
                  <c:pt idx="19">
                    <c:v>-6.7309395652520587E-4</c:v>
                  </c:pt>
                  <c:pt idx="20">
                    <c:v>3.4397376910011712E-3</c:v>
                  </c:pt>
                  <c:pt idx="21">
                    <c:v>-1.1568160967248831E-3</c:v>
                  </c:pt>
                  <c:pt idx="22">
                    <c:v>2.5780588335402588E-3</c:v>
                  </c:pt>
                  <c:pt idx="23">
                    <c:v>-5.2090594752449981E-3</c:v>
                  </c:pt>
                  <c:pt idx="24">
                    <c:v>3.5361885727144271E-3</c:v>
                  </c:pt>
                  <c:pt idx="25">
                    <c:v>1.4042777498122772E-3</c:v>
                  </c:pt>
                  <c:pt idx="26">
                    <c:v>5.1190383414026486E-4</c:v>
                  </c:pt>
                  <c:pt idx="27">
                    <c:v>-7.5573214241138886E-3</c:v>
                  </c:pt>
                  <c:pt idx="28">
                    <c:v>-5.7192001845507434E-5</c:v>
                  </c:pt>
                  <c:pt idx="29">
                    <c:v>1.7083556575483994E-4</c:v>
                  </c:pt>
                  <c:pt idx="30">
                    <c:v>-1.3278109187063736E-3</c:v>
                  </c:pt>
                  <c:pt idx="31">
                    <c:v>3.0892344267732796E-4</c:v>
                  </c:pt>
                  <c:pt idx="32">
                    <c:v>-4.344925551555967E-4</c:v>
                  </c:pt>
                  <c:pt idx="33">
                    <c:v>-6.6781247540578792E-4</c:v>
                  </c:pt>
                  <c:pt idx="34">
                    <c:v>-2.3359579151016885E-2</c:v>
                  </c:pt>
                  <c:pt idx="35">
                    <c:v>-4.8318721949011656E-3</c:v>
                  </c:pt>
                  <c:pt idx="36">
                    <c:v>3.1541339223351561E-3</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numCache>
              </c:numRef>
            </c:minus>
            <c:spPr>
              <a:ln>
                <a:solidFill>
                  <a:srgbClr val="FF0000"/>
                </a:solidFill>
                <a:prstDash val="solid"/>
              </a:ln>
            </c:spPr>
          </c:errBars>
          <c:yVal>
            <c:numRef>
              <c:f>'[03. Collaborative Data - Feb 17.xlsx]New DNA P Raw'!$K$2:$K$38</c:f>
              <c:numCache>
                <c:formatCode>0.000</c:formatCode>
                <c:ptCount val="37"/>
                <c:pt idx="0">
                  <c:v>0.27059321090282928</c:v>
                </c:pt>
                <c:pt idx="1">
                  <c:v>0.27125892074254609</c:v>
                </c:pt>
                <c:pt idx="2">
                  <c:v>0.26696674892860728</c:v>
                </c:pt>
                <c:pt idx="3">
                  <c:v>0.26660271551909431</c:v>
                </c:pt>
                <c:pt idx="4">
                  <c:v>0.26976044344985595</c:v>
                </c:pt>
                <c:pt idx="5">
                  <c:v>0.26741892291739322</c:v>
                </c:pt>
                <c:pt idx="6">
                  <c:v>0.26813604301223415</c:v>
                </c:pt>
                <c:pt idx="7">
                  <c:v>0.26124186661967014</c:v>
                </c:pt>
                <c:pt idx="8">
                  <c:v>0.26757748578964619</c:v>
                </c:pt>
                <c:pt idx="9">
                  <c:v>0.27232346734668267</c:v>
                </c:pt>
                <c:pt idx="10">
                  <c:v>0.26962191100028504</c:v>
                </c:pt>
                <c:pt idx="11">
                  <c:v>0.26795195319971171</c:v>
                </c:pt>
                <c:pt idx="12">
                  <c:v>0.2695382081778086</c:v>
                </c:pt>
                <c:pt idx="13">
                  <c:v>0.26967746911075574</c:v>
                </c:pt>
                <c:pt idx="14">
                  <c:v>0.20054162794529984</c:v>
                </c:pt>
                <c:pt idx="15">
                  <c:v>0.19712883753113303</c:v>
                </c:pt>
                <c:pt idx="16">
                  <c:v>0.19908118257099391</c:v>
                </c:pt>
                <c:pt idx="17">
                  <c:v>0.20173384281001591</c:v>
                </c:pt>
                <c:pt idx="18">
                  <c:v>0.19880938181368174</c:v>
                </c:pt>
                <c:pt idx="19">
                  <c:v>0.19813628785715653</c:v>
                </c:pt>
                <c:pt idx="20">
                  <c:v>0.20157602554815771</c:v>
                </c:pt>
                <c:pt idx="21">
                  <c:v>0.20041920945143282</c:v>
                </c:pt>
                <c:pt idx="22">
                  <c:v>0.20299726828497308</c:v>
                </c:pt>
                <c:pt idx="23">
                  <c:v>0.19778820880972808</c:v>
                </c:pt>
                <c:pt idx="24">
                  <c:v>0.20132439738244251</c:v>
                </c:pt>
                <c:pt idx="25">
                  <c:v>0.20272867513225479</c:v>
                </c:pt>
                <c:pt idx="26">
                  <c:v>0.20324057896639505</c:v>
                </c:pt>
                <c:pt idx="27">
                  <c:v>0.19568325754228116</c:v>
                </c:pt>
                <c:pt idx="28">
                  <c:v>0.19562606554043566</c:v>
                </c:pt>
                <c:pt idx="29">
                  <c:v>0.1957969011061905</c:v>
                </c:pt>
                <c:pt idx="30">
                  <c:v>0.19446909018748412</c:v>
                </c:pt>
                <c:pt idx="31">
                  <c:v>0.19477801363016145</c:v>
                </c:pt>
                <c:pt idx="32">
                  <c:v>0.19434352107500585</c:v>
                </c:pt>
                <c:pt idx="33">
                  <c:v>0.19367570859960007</c:v>
                </c:pt>
                <c:pt idx="34">
                  <c:v>0.17031612944858318</c:v>
                </c:pt>
                <c:pt idx="35">
                  <c:v>0.16548425725368202</c:v>
                </c:pt>
                <c:pt idx="36">
                  <c:v>0.16863839117601717</c:v>
                </c:pt>
              </c:numCache>
            </c:numRef>
          </c:yVal>
          <c:smooth val="0"/>
          <c:extLst>
            <c:ext xmlns:c16="http://schemas.microsoft.com/office/drawing/2014/chart" uri="{C3380CC4-5D6E-409C-BE32-E72D297353CC}">
              <c16:uniqueId val="{0000004B-0AE6-414C-AB98-D98D5A000CDC}"/>
            </c:ext>
          </c:extLst>
        </c:ser>
        <c:dLbls>
          <c:showLegendKey val="0"/>
          <c:showVal val="0"/>
          <c:showCatName val="0"/>
          <c:showSerName val="0"/>
          <c:showPercent val="0"/>
          <c:showBubbleSize val="0"/>
        </c:dLbls>
        <c:axId val="72648192"/>
        <c:axId val="72646656"/>
      </c:scatterChart>
      <c:catAx>
        <c:axId val="72626560"/>
        <c:scaling>
          <c:orientation val="minMax"/>
        </c:scaling>
        <c:delete val="0"/>
        <c:axPos val="b"/>
        <c:numFmt formatCode="mmm\-yy" sourceLinked="1"/>
        <c:majorTickMark val="out"/>
        <c:minorTickMark val="none"/>
        <c:tickLblPos val="nextTo"/>
        <c:txPr>
          <a:bodyPr rot="-5400000" vert="horz"/>
          <a:lstStyle/>
          <a:p>
            <a:pPr>
              <a:defRPr sz="600">
                <a:solidFill>
                  <a:schemeClr val="tx1"/>
                </a:solidFill>
              </a:defRPr>
            </a:pPr>
            <a:endParaRPr lang="en-US"/>
          </a:p>
        </c:txPr>
        <c:crossAx val="72628096"/>
        <c:crosses val="autoZero"/>
        <c:auto val="0"/>
        <c:lblAlgn val="ctr"/>
        <c:lblOffset val="100"/>
        <c:tickLblSkip val="1"/>
        <c:tickMarkSkip val="1"/>
        <c:noMultiLvlLbl val="0"/>
      </c:catAx>
      <c:valAx>
        <c:axId val="72628096"/>
        <c:scaling>
          <c:orientation val="minMax"/>
          <c:max val="0.4"/>
          <c:min val="0.15000000000000002"/>
        </c:scaling>
        <c:delete val="0"/>
        <c:axPos val="l"/>
        <c:title>
          <c:tx>
            <c:rich>
              <a:bodyPr/>
              <a:lstStyle/>
              <a:p>
                <a:pPr>
                  <a:defRPr sz="900">
                    <a:solidFill>
                      <a:schemeClr val="tx1"/>
                    </a:solidFill>
                  </a:defRPr>
                </a:pPr>
                <a:r>
                  <a:rPr lang="en-GB" sz="900">
                    <a:solidFill>
                      <a:schemeClr val="tx1"/>
                    </a:solidFill>
                  </a:rPr>
                  <a:t>DNA %</a:t>
                </a:r>
              </a:p>
            </c:rich>
          </c:tx>
          <c:layout>
            <c:manualLayout>
              <c:xMode val="edge"/>
              <c:yMode val="edge"/>
              <c:x val="0"/>
              <c:y val="0.41771487590944789"/>
            </c:manualLayout>
          </c:layout>
          <c:overlay val="0"/>
        </c:title>
        <c:numFmt formatCode="0%" sourceLinked="0"/>
        <c:majorTickMark val="out"/>
        <c:minorTickMark val="none"/>
        <c:tickLblPos val="nextTo"/>
        <c:txPr>
          <a:bodyPr/>
          <a:lstStyle/>
          <a:p>
            <a:pPr>
              <a:defRPr sz="800">
                <a:solidFill>
                  <a:schemeClr val="tx1"/>
                </a:solidFill>
              </a:defRPr>
            </a:pPr>
            <a:endParaRPr lang="en-US"/>
          </a:p>
        </c:txPr>
        <c:crossAx val="72626560"/>
        <c:crosses val="autoZero"/>
        <c:crossBetween val="between"/>
        <c:majorUnit val="2.0000000000000004E-2"/>
      </c:valAx>
      <c:valAx>
        <c:axId val="72646656"/>
        <c:scaling>
          <c:orientation val="minMax"/>
        </c:scaling>
        <c:delete val="1"/>
        <c:axPos val="r"/>
        <c:numFmt formatCode="0.000" sourceLinked="1"/>
        <c:majorTickMark val="out"/>
        <c:minorTickMark val="none"/>
        <c:tickLblPos val="nextTo"/>
        <c:crossAx val="72648192"/>
        <c:crosses val="max"/>
        <c:crossBetween val="midCat"/>
      </c:valAx>
      <c:valAx>
        <c:axId val="72648192"/>
        <c:scaling>
          <c:orientation val="minMax"/>
          <c:max val="38"/>
          <c:min val="1"/>
        </c:scaling>
        <c:delete val="0"/>
        <c:axPos val="t"/>
        <c:majorTickMark val="none"/>
        <c:minorTickMark val="none"/>
        <c:tickLblPos val="none"/>
        <c:spPr>
          <a:ln w="25400">
            <a:noFill/>
          </a:ln>
        </c:spPr>
        <c:crossAx val="72646656"/>
        <c:crosses val="max"/>
        <c:crossBetween val="midCat"/>
      </c:valAx>
      <c:spPr>
        <a:solidFill>
          <a:schemeClr val="bg1"/>
        </a:solidFill>
        <a:ln w="25400">
          <a:noFill/>
        </a:ln>
      </c:spPr>
    </c:plotArea>
    <c:plotVisOnly val="1"/>
    <c:dispBlanksAs val="gap"/>
    <c:showDLblsOverMax val="0"/>
  </c:chart>
  <c:spPr>
    <a:solidFill>
      <a:schemeClr val="accent2">
        <a:lumMod val="20000"/>
        <a:lumOff val="80000"/>
      </a:schemeClr>
    </a:solidFill>
    <a:ln>
      <a:solidFill>
        <a:sysClr val="windowText" lastClr="000000"/>
      </a:solidFill>
    </a:ln>
  </c:spPr>
  <c:txPr>
    <a:bodyPr/>
    <a:lstStyle/>
    <a:p>
      <a:pPr>
        <a:defRPr sz="7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sz="1200"/>
              <a:t>Total number of incidents of restraint, seclusion and rapid tranquilisation each month</a:t>
            </a:r>
          </a:p>
        </c:rich>
      </c:tx>
      <c:layout>
        <c:manualLayout>
          <c:xMode val="edge"/>
          <c:yMode val="edge"/>
          <c:x val="0.14780604059891872"/>
          <c:y val="3.2938415247769699E-2"/>
        </c:manualLayout>
      </c:layout>
      <c:overlay val="0"/>
      <c:spPr>
        <a:noFill/>
        <a:ln w="25400">
          <a:noFill/>
        </a:ln>
      </c:spPr>
    </c:title>
    <c:autoTitleDeleted val="0"/>
    <c:plotArea>
      <c:layout>
        <c:manualLayout>
          <c:layoutTarget val="inner"/>
          <c:xMode val="edge"/>
          <c:yMode val="edge"/>
          <c:x val="8.2680128849273657E-2"/>
          <c:y val="0.16750280193472808"/>
          <c:w val="0.87453282566760693"/>
          <c:h val="0.6675127848981306"/>
        </c:manualLayout>
      </c:layout>
      <c:lineChart>
        <c:grouping val="standard"/>
        <c:varyColors val="0"/>
        <c:ser>
          <c:idx val="0"/>
          <c:order val="0"/>
          <c:tx>
            <c:v>Subgroup</c:v>
          </c:tx>
          <c:spPr>
            <a:ln w="25400">
              <a:solidFill>
                <a:srgbClr val="99CCFF"/>
              </a:solidFill>
              <a:prstDash val="solid"/>
            </a:ln>
          </c:spPr>
          <c:marker>
            <c:symbol val="circle"/>
            <c:size val="6"/>
            <c:spPr>
              <a:solidFill>
                <a:srgbClr val="003366"/>
              </a:solidFill>
              <a:ln>
                <a:solidFill>
                  <a:srgbClr val="000080"/>
                </a:solidFill>
                <a:prstDash val="solid"/>
              </a:ln>
            </c:spPr>
          </c:marker>
          <c:cat>
            <c:numRef>
              <c:f>wksDatabase01!$BJ$62:$BJ$92</c:f>
              <c:numCache>
                <c:formatCode>mmm\-yy</c:formatCode>
                <c:ptCount val="31"/>
                <c:pt idx="0">
                  <c:v>42948</c:v>
                </c:pt>
                <c:pt idx="1">
                  <c:v>42979</c:v>
                </c:pt>
                <c:pt idx="2">
                  <c:v>43009</c:v>
                </c:pt>
                <c:pt idx="3">
                  <c:v>43040</c:v>
                </c:pt>
                <c:pt idx="4">
                  <c:v>43070</c:v>
                </c:pt>
                <c:pt idx="5">
                  <c:v>43101</c:v>
                </c:pt>
                <c:pt idx="6">
                  <c:v>43132</c:v>
                </c:pt>
                <c:pt idx="7">
                  <c:v>43160</c:v>
                </c:pt>
                <c:pt idx="8">
                  <c:v>43191</c:v>
                </c:pt>
                <c:pt idx="9">
                  <c:v>43221</c:v>
                </c:pt>
                <c:pt idx="10">
                  <c:v>43252</c:v>
                </c:pt>
                <c:pt idx="11">
                  <c:v>43282</c:v>
                </c:pt>
                <c:pt idx="12">
                  <c:v>43313</c:v>
                </c:pt>
                <c:pt idx="13">
                  <c:v>43344</c:v>
                </c:pt>
                <c:pt idx="14">
                  <c:v>43374</c:v>
                </c:pt>
                <c:pt idx="15">
                  <c:v>43405</c:v>
                </c:pt>
                <c:pt idx="16">
                  <c:v>43435</c:v>
                </c:pt>
                <c:pt idx="17">
                  <c:v>43466</c:v>
                </c:pt>
                <c:pt idx="18">
                  <c:v>43497</c:v>
                </c:pt>
                <c:pt idx="19">
                  <c:v>43525</c:v>
                </c:pt>
                <c:pt idx="20">
                  <c:v>43556</c:v>
                </c:pt>
                <c:pt idx="21">
                  <c:v>43586</c:v>
                </c:pt>
                <c:pt idx="22">
                  <c:v>43617</c:v>
                </c:pt>
                <c:pt idx="23">
                  <c:v>43647</c:v>
                </c:pt>
                <c:pt idx="24">
                  <c:v>43678</c:v>
                </c:pt>
                <c:pt idx="25">
                  <c:v>43709</c:v>
                </c:pt>
                <c:pt idx="26">
                  <c:v>43739</c:v>
                </c:pt>
                <c:pt idx="27">
                  <c:v>43770</c:v>
                </c:pt>
                <c:pt idx="28">
                  <c:v>43800</c:v>
                </c:pt>
                <c:pt idx="29">
                  <c:v>43831</c:v>
                </c:pt>
                <c:pt idx="30">
                  <c:v>43862</c:v>
                </c:pt>
              </c:numCache>
            </c:numRef>
          </c:cat>
          <c:val>
            <c:numRef>
              <c:f>wksDatabase01!$BK$62:$BK$92</c:f>
              <c:numCache>
                <c:formatCode>General</c:formatCode>
                <c:ptCount val="31"/>
                <c:pt idx="0">
                  <c:v>625</c:v>
                </c:pt>
                <c:pt idx="1">
                  <c:v>645</c:v>
                </c:pt>
                <c:pt idx="2">
                  <c:v>840</c:v>
                </c:pt>
                <c:pt idx="3">
                  <c:v>750</c:v>
                </c:pt>
                <c:pt idx="4">
                  <c:v>920</c:v>
                </c:pt>
                <c:pt idx="5">
                  <c:v>850</c:v>
                </c:pt>
                <c:pt idx="6">
                  <c:v>698</c:v>
                </c:pt>
                <c:pt idx="7">
                  <c:v>830</c:v>
                </c:pt>
                <c:pt idx="8">
                  <c:v>789</c:v>
                </c:pt>
                <c:pt idx="9">
                  <c:v>792</c:v>
                </c:pt>
                <c:pt idx="10">
                  <c:v>830</c:v>
                </c:pt>
                <c:pt idx="11">
                  <c:v>824</c:v>
                </c:pt>
                <c:pt idx="12">
                  <c:v>635</c:v>
                </c:pt>
                <c:pt idx="13">
                  <c:v>813</c:v>
                </c:pt>
                <c:pt idx="14">
                  <c:v>847</c:v>
                </c:pt>
                <c:pt idx="15">
                  <c:v>584</c:v>
                </c:pt>
                <c:pt idx="16">
                  <c:v>751</c:v>
                </c:pt>
                <c:pt idx="17">
                  <c:v>761</c:v>
                </c:pt>
                <c:pt idx="18">
                  <c:v>699</c:v>
                </c:pt>
                <c:pt idx="19">
                  <c:v>657</c:v>
                </c:pt>
                <c:pt idx="20">
                  <c:v>645</c:v>
                </c:pt>
                <c:pt idx="21">
                  <c:v>478</c:v>
                </c:pt>
                <c:pt idx="22">
                  <c:v>746</c:v>
                </c:pt>
                <c:pt idx="23">
                  <c:v>597</c:v>
                </c:pt>
                <c:pt idx="24">
                  <c:v>626</c:v>
                </c:pt>
                <c:pt idx="25">
                  <c:v>651</c:v>
                </c:pt>
                <c:pt idx="26">
                  <c:v>876</c:v>
                </c:pt>
                <c:pt idx="27">
                  <c:v>664</c:v>
                </c:pt>
                <c:pt idx="28">
                  <c:v>630</c:v>
                </c:pt>
                <c:pt idx="29">
                  <c:v>592</c:v>
                </c:pt>
                <c:pt idx="30">
                  <c:v>528</c:v>
                </c:pt>
              </c:numCache>
            </c:numRef>
          </c:val>
          <c:smooth val="0"/>
          <c:extLst>
            <c:ext xmlns:c16="http://schemas.microsoft.com/office/drawing/2014/chart" uri="{C3380CC4-5D6E-409C-BE32-E72D297353CC}">
              <c16:uniqueId val="{00000000-5ADE-4193-A29F-884CB1CDF920}"/>
            </c:ext>
          </c:extLst>
        </c:ser>
        <c:ser>
          <c:idx val="1"/>
          <c:order val="1"/>
          <c:tx>
            <c:v>Center</c:v>
          </c:tx>
          <c:spPr>
            <a:ln w="12700">
              <a:solidFill>
                <a:srgbClr val="000000"/>
              </a:solidFill>
              <a:prstDash val="solid"/>
            </a:ln>
          </c:spPr>
          <c:marker>
            <c:symbol val="none"/>
          </c:marker>
          <c:cat>
            <c:numRef>
              <c:f>wksDatabase01!$BJ$62:$BJ$92</c:f>
              <c:numCache>
                <c:formatCode>mmm\-yy</c:formatCode>
                <c:ptCount val="31"/>
                <c:pt idx="0">
                  <c:v>42948</c:v>
                </c:pt>
                <c:pt idx="1">
                  <c:v>42979</c:v>
                </c:pt>
                <c:pt idx="2">
                  <c:v>43009</c:v>
                </c:pt>
                <c:pt idx="3">
                  <c:v>43040</c:v>
                </c:pt>
                <c:pt idx="4">
                  <c:v>43070</c:v>
                </c:pt>
                <c:pt idx="5">
                  <c:v>43101</c:v>
                </c:pt>
                <c:pt idx="6">
                  <c:v>43132</c:v>
                </c:pt>
                <c:pt idx="7">
                  <c:v>43160</c:v>
                </c:pt>
                <c:pt idx="8">
                  <c:v>43191</c:v>
                </c:pt>
                <c:pt idx="9">
                  <c:v>43221</c:v>
                </c:pt>
                <c:pt idx="10">
                  <c:v>43252</c:v>
                </c:pt>
                <c:pt idx="11">
                  <c:v>43282</c:v>
                </c:pt>
                <c:pt idx="12">
                  <c:v>43313</c:v>
                </c:pt>
                <c:pt idx="13">
                  <c:v>43344</c:v>
                </c:pt>
                <c:pt idx="14">
                  <c:v>43374</c:v>
                </c:pt>
                <c:pt idx="15">
                  <c:v>43405</c:v>
                </c:pt>
                <c:pt idx="16">
                  <c:v>43435</c:v>
                </c:pt>
                <c:pt idx="17">
                  <c:v>43466</c:v>
                </c:pt>
                <c:pt idx="18">
                  <c:v>43497</c:v>
                </c:pt>
                <c:pt idx="19">
                  <c:v>43525</c:v>
                </c:pt>
                <c:pt idx="20">
                  <c:v>43556</c:v>
                </c:pt>
                <c:pt idx="21">
                  <c:v>43586</c:v>
                </c:pt>
                <c:pt idx="22">
                  <c:v>43617</c:v>
                </c:pt>
                <c:pt idx="23">
                  <c:v>43647</c:v>
                </c:pt>
                <c:pt idx="24">
                  <c:v>43678</c:v>
                </c:pt>
                <c:pt idx="25">
                  <c:v>43709</c:v>
                </c:pt>
                <c:pt idx="26">
                  <c:v>43739</c:v>
                </c:pt>
                <c:pt idx="27">
                  <c:v>43770</c:v>
                </c:pt>
                <c:pt idx="28">
                  <c:v>43800</c:v>
                </c:pt>
                <c:pt idx="29">
                  <c:v>43831</c:v>
                </c:pt>
                <c:pt idx="30">
                  <c:v>43862</c:v>
                </c:pt>
              </c:numCache>
            </c:numRef>
          </c:cat>
          <c:val>
            <c:numRef>
              <c:f>wksDatabase01!$BT$62:$BT$92</c:f>
              <c:numCache>
                <c:formatCode>0.0</c:formatCode>
                <c:ptCount val="31"/>
                <c:pt idx="0">
                  <c:v>779.2</c:v>
                </c:pt>
                <c:pt idx="1">
                  <c:v>779.2</c:v>
                </c:pt>
                <c:pt idx="2">
                  <c:v>779.2</c:v>
                </c:pt>
                <c:pt idx="3">
                  <c:v>779.2</c:v>
                </c:pt>
                <c:pt idx="4">
                  <c:v>779.2</c:v>
                </c:pt>
                <c:pt idx="5">
                  <c:v>779.2</c:v>
                </c:pt>
                <c:pt idx="6">
                  <c:v>779.2</c:v>
                </c:pt>
                <c:pt idx="7">
                  <c:v>779.2</c:v>
                </c:pt>
                <c:pt idx="8">
                  <c:v>779.2</c:v>
                </c:pt>
                <c:pt idx="9">
                  <c:v>779.2</c:v>
                </c:pt>
                <c:pt idx="10">
                  <c:v>779.2</c:v>
                </c:pt>
                <c:pt idx="11">
                  <c:v>779.2</c:v>
                </c:pt>
                <c:pt idx="12">
                  <c:v>779.2</c:v>
                </c:pt>
                <c:pt idx="13">
                  <c:v>779.2</c:v>
                </c:pt>
                <c:pt idx="14">
                  <c:v>779.2</c:v>
                </c:pt>
                <c:pt idx="15">
                  <c:v>665.125</c:v>
                </c:pt>
                <c:pt idx="16">
                  <c:v>665.125</c:v>
                </c:pt>
                <c:pt idx="17">
                  <c:v>665.125</c:v>
                </c:pt>
                <c:pt idx="18">
                  <c:v>665.125</c:v>
                </c:pt>
                <c:pt idx="19">
                  <c:v>665.125</c:v>
                </c:pt>
                <c:pt idx="20">
                  <c:v>665.125</c:v>
                </c:pt>
                <c:pt idx="21">
                  <c:v>665.125</c:v>
                </c:pt>
                <c:pt idx="22">
                  <c:v>665.125</c:v>
                </c:pt>
                <c:pt idx="23">
                  <c:v>665.125</c:v>
                </c:pt>
                <c:pt idx="24">
                  <c:v>665.125</c:v>
                </c:pt>
                <c:pt idx="25">
                  <c:v>665.125</c:v>
                </c:pt>
                <c:pt idx="26">
                  <c:v>665.125</c:v>
                </c:pt>
                <c:pt idx="27">
                  <c:v>665.125</c:v>
                </c:pt>
                <c:pt idx="28">
                  <c:v>665.125</c:v>
                </c:pt>
                <c:pt idx="29">
                  <c:v>665.125</c:v>
                </c:pt>
                <c:pt idx="30">
                  <c:v>665.125</c:v>
                </c:pt>
              </c:numCache>
            </c:numRef>
          </c:val>
          <c:smooth val="0"/>
          <c:extLst>
            <c:ext xmlns:c16="http://schemas.microsoft.com/office/drawing/2014/chart" uri="{C3380CC4-5D6E-409C-BE32-E72D297353CC}">
              <c16:uniqueId val="{00000001-5ADE-4193-A29F-884CB1CDF920}"/>
            </c:ext>
          </c:extLst>
        </c:ser>
        <c:ser>
          <c:idx val="2"/>
          <c:order val="2"/>
          <c:tx>
            <c:v>UCL</c:v>
          </c:tx>
          <c:spPr>
            <a:ln w="12700">
              <a:solidFill>
                <a:srgbClr val="00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5ADE-4193-A29F-884CB1CDF92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wksDatabase01!$BJ$62:$BJ$92</c:f>
              <c:numCache>
                <c:formatCode>mmm\-yy</c:formatCode>
                <c:ptCount val="31"/>
                <c:pt idx="0">
                  <c:v>42948</c:v>
                </c:pt>
                <c:pt idx="1">
                  <c:v>42979</c:v>
                </c:pt>
                <c:pt idx="2">
                  <c:v>43009</c:v>
                </c:pt>
                <c:pt idx="3">
                  <c:v>43040</c:v>
                </c:pt>
                <c:pt idx="4">
                  <c:v>43070</c:v>
                </c:pt>
                <c:pt idx="5">
                  <c:v>43101</c:v>
                </c:pt>
                <c:pt idx="6">
                  <c:v>43132</c:v>
                </c:pt>
                <c:pt idx="7">
                  <c:v>43160</c:v>
                </c:pt>
                <c:pt idx="8">
                  <c:v>43191</c:v>
                </c:pt>
                <c:pt idx="9">
                  <c:v>43221</c:v>
                </c:pt>
                <c:pt idx="10">
                  <c:v>43252</c:v>
                </c:pt>
                <c:pt idx="11">
                  <c:v>43282</c:v>
                </c:pt>
                <c:pt idx="12">
                  <c:v>43313</c:v>
                </c:pt>
                <c:pt idx="13">
                  <c:v>43344</c:v>
                </c:pt>
                <c:pt idx="14">
                  <c:v>43374</c:v>
                </c:pt>
                <c:pt idx="15">
                  <c:v>43405</c:v>
                </c:pt>
                <c:pt idx="16">
                  <c:v>43435</c:v>
                </c:pt>
                <c:pt idx="17">
                  <c:v>43466</c:v>
                </c:pt>
                <c:pt idx="18">
                  <c:v>43497</c:v>
                </c:pt>
                <c:pt idx="19">
                  <c:v>43525</c:v>
                </c:pt>
                <c:pt idx="20">
                  <c:v>43556</c:v>
                </c:pt>
                <c:pt idx="21">
                  <c:v>43586</c:v>
                </c:pt>
                <c:pt idx="22">
                  <c:v>43617</c:v>
                </c:pt>
                <c:pt idx="23">
                  <c:v>43647</c:v>
                </c:pt>
                <c:pt idx="24">
                  <c:v>43678</c:v>
                </c:pt>
                <c:pt idx="25">
                  <c:v>43709</c:v>
                </c:pt>
                <c:pt idx="26">
                  <c:v>43739</c:v>
                </c:pt>
                <c:pt idx="27">
                  <c:v>43770</c:v>
                </c:pt>
                <c:pt idx="28">
                  <c:v>43800</c:v>
                </c:pt>
                <c:pt idx="29">
                  <c:v>43831</c:v>
                </c:pt>
                <c:pt idx="30">
                  <c:v>43862</c:v>
                </c:pt>
              </c:numCache>
            </c:numRef>
          </c:cat>
          <c:val>
            <c:numRef>
              <c:f>wksDatabase01!$BU$62:$BU$92</c:f>
              <c:numCache>
                <c:formatCode>0.0</c:formatCode>
                <c:ptCount val="31"/>
                <c:pt idx="0">
                  <c:v>#N/A</c:v>
                </c:pt>
                <c:pt idx="1">
                  <c:v>1029.5799392097265</c:v>
                </c:pt>
                <c:pt idx="2">
                  <c:v>1029.5799392097265</c:v>
                </c:pt>
                <c:pt idx="3">
                  <c:v>1029.5799392097265</c:v>
                </c:pt>
                <c:pt idx="4">
                  <c:v>1029.5799392097265</c:v>
                </c:pt>
                <c:pt idx="5">
                  <c:v>1029.5799392097265</c:v>
                </c:pt>
                <c:pt idx="6">
                  <c:v>1029.5799392097265</c:v>
                </c:pt>
                <c:pt idx="7">
                  <c:v>1029.5799392097265</c:v>
                </c:pt>
                <c:pt idx="8">
                  <c:v>1029.5799392097265</c:v>
                </c:pt>
                <c:pt idx="9">
                  <c:v>1029.5799392097265</c:v>
                </c:pt>
                <c:pt idx="10">
                  <c:v>1029.5799392097265</c:v>
                </c:pt>
                <c:pt idx="11">
                  <c:v>1029.5799392097265</c:v>
                </c:pt>
                <c:pt idx="12">
                  <c:v>1029.5799392097265</c:v>
                </c:pt>
                <c:pt idx="13">
                  <c:v>1029.5799392097265</c:v>
                </c:pt>
                <c:pt idx="14">
                  <c:v>1029.5799392097265</c:v>
                </c:pt>
                <c:pt idx="15">
                  <c:v>#N/A</c:v>
                </c:pt>
                <c:pt idx="16">
                  <c:v>994.57978723404267</c:v>
                </c:pt>
                <c:pt idx="17">
                  <c:v>994.57978723404267</c:v>
                </c:pt>
                <c:pt idx="18">
                  <c:v>994.57978723404267</c:v>
                </c:pt>
                <c:pt idx="19">
                  <c:v>994.57978723404267</c:v>
                </c:pt>
                <c:pt idx="20">
                  <c:v>994.57978723404267</c:v>
                </c:pt>
                <c:pt idx="21">
                  <c:v>994.57978723404267</c:v>
                </c:pt>
                <c:pt idx="22">
                  <c:v>994.57978723404267</c:v>
                </c:pt>
                <c:pt idx="23">
                  <c:v>994.57978723404267</c:v>
                </c:pt>
                <c:pt idx="24">
                  <c:v>994.57978723404267</c:v>
                </c:pt>
                <c:pt idx="25">
                  <c:v>994.57978723404267</c:v>
                </c:pt>
                <c:pt idx="26">
                  <c:v>994.57978723404267</c:v>
                </c:pt>
                <c:pt idx="27">
                  <c:v>994.57978723404267</c:v>
                </c:pt>
                <c:pt idx="28">
                  <c:v>994.57978723404267</c:v>
                </c:pt>
                <c:pt idx="29">
                  <c:v>994.57978723404267</c:v>
                </c:pt>
                <c:pt idx="30">
                  <c:v>994.57978723404267</c:v>
                </c:pt>
              </c:numCache>
            </c:numRef>
          </c:val>
          <c:smooth val="0"/>
          <c:extLst>
            <c:ext xmlns:c16="http://schemas.microsoft.com/office/drawing/2014/chart" uri="{C3380CC4-5D6E-409C-BE32-E72D297353CC}">
              <c16:uniqueId val="{00000003-5ADE-4193-A29F-884CB1CDF920}"/>
            </c:ext>
          </c:extLst>
        </c:ser>
        <c:ser>
          <c:idx val="3"/>
          <c:order val="3"/>
          <c:tx>
            <c:v>LCL</c:v>
          </c:tx>
          <c:spPr>
            <a:ln w="12700">
              <a:solidFill>
                <a:srgbClr val="00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5ADE-4193-A29F-884CB1CDF92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wksDatabase01!$BJ$62:$BJ$92</c:f>
              <c:numCache>
                <c:formatCode>mmm\-yy</c:formatCode>
                <c:ptCount val="31"/>
                <c:pt idx="0">
                  <c:v>42948</c:v>
                </c:pt>
                <c:pt idx="1">
                  <c:v>42979</c:v>
                </c:pt>
                <c:pt idx="2">
                  <c:v>43009</c:v>
                </c:pt>
                <c:pt idx="3">
                  <c:v>43040</c:v>
                </c:pt>
                <c:pt idx="4">
                  <c:v>43070</c:v>
                </c:pt>
                <c:pt idx="5">
                  <c:v>43101</c:v>
                </c:pt>
                <c:pt idx="6">
                  <c:v>43132</c:v>
                </c:pt>
                <c:pt idx="7">
                  <c:v>43160</c:v>
                </c:pt>
                <c:pt idx="8">
                  <c:v>43191</c:v>
                </c:pt>
                <c:pt idx="9">
                  <c:v>43221</c:v>
                </c:pt>
                <c:pt idx="10">
                  <c:v>43252</c:v>
                </c:pt>
                <c:pt idx="11">
                  <c:v>43282</c:v>
                </c:pt>
                <c:pt idx="12">
                  <c:v>43313</c:v>
                </c:pt>
                <c:pt idx="13">
                  <c:v>43344</c:v>
                </c:pt>
                <c:pt idx="14">
                  <c:v>43374</c:v>
                </c:pt>
                <c:pt idx="15">
                  <c:v>43405</c:v>
                </c:pt>
                <c:pt idx="16">
                  <c:v>43435</c:v>
                </c:pt>
                <c:pt idx="17">
                  <c:v>43466</c:v>
                </c:pt>
                <c:pt idx="18">
                  <c:v>43497</c:v>
                </c:pt>
                <c:pt idx="19">
                  <c:v>43525</c:v>
                </c:pt>
                <c:pt idx="20">
                  <c:v>43556</c:v>
                </c:pt>
                <c:pt idx="21">
                  <c:v>43586</c:v>
                </c:pt>
                <c:pt idx="22">
                  <c:v>43617</c:v>
                </c:pt>
                <c:pt idx="23">
                  <c:v>43647</c:v>
                </c:pt>
                <c:pt idx="24">
                  <c:v>43678</c:v>
                </c:pt>
                <c:pt idx="25">
                  <c:v>43709</c:v>
                </c:pt>
                <c:pt idx="26">
                  <c:v>43739</c:v>
                </c:pt>
                <c:pt idx="27">
                  <c:v>43770</c:v>
                </c:pt>
                <c:pt idx="28">
                  <c:v>43800</c:v>
                </c:pt>
                <c:pt idx="29">
                  <c:v>43831</c:v>
                </c:pt>
                <c:pt idx="30">
                  <c:v>43862</c:v>
                </c:pt>
              </c:numCache>
            </c:numRef>
          </c:cat>
          <c:val>
            <c:numRef>
              <c:f>wksDatabase01!$BV$62:$BV$92</c:f>
              <c:numCache>
                <c:formatCode>0.0</c:formatCode>
                <c:ptCount val="31"/>
                <c:pt idx="0">
                  <c:v>#N/A</c:v>
                </c:pt>
                <c:pt idx="1">
                  <c:v>528.8200607902736</c:v>
                </c:pt>
                <c:pt idx="2">
                  <c:v>528.8200607902736</c:v>
                </c:pt>
                <c:pt idx="3">
                  <c:v>528.8200607902736</c:v>
                </c:pt>
                <c:pt idx="4">
                  <c:v>528.8200607902736</c:v>
                </c:pt>
                <c:pt idx="5">
                  <c:v>528.8200607902736</c:v>
                </c:pt>
                <c:pt idx="6">
                  <c:v>528.8200607902736</c:v>
                </c:pt>
                <c:pt idx="7">
                  <c:v>528.8200607902736</c:v>
                </c:pt>
                <c:pt idx="8">
                  <c:v>528.8200607902736</c:v>
                </c:pt>
                <c:pt idx="9">
                  <c:v>528.8200607902736</c:v>
                </c:pt>
                <c:pt idx="10">
                  <c:v>528.8200607902736</c:v>
                </c:pt>
                <c:pt idx="11">
                  <c:v>528.8200607902736</c:v>
                </c:pt>
                <c:pt idx="12">
                  <c:v>528.8200607902736</c:v>
                </c:pt>
                <c:pt idx="13">
                  <c:v>528.8200607902736</c:v>
                </c:pt>
                <c:pt idx="14">
                  <c:v>528.8200607902736</c:v>
                </c:pt>
                <c:pt idx="15">
                  <c:v>#N/A</c:v>
                </c:pt>
                <c:pt idx="16">
                  <c:v>335.67021276595739</c:v>
                </c:pt>
                <c:pt idx="17">
                  <c:v>335.67021276595739</c:v>
                </c:pt>
                <c:pt idx="18">
                  <c:v>335.67021276595739</c:v>
                </c:pt>
                <c:pt idx="19">
                  <c:v>335.67021276595739</c:v>
                </c:pt>
                <c:pt idx="20">
                  <c:v>335.67021276595739</c:v>
                </c:pt>
                <c:pt idx="21">
                  <c:v>335.67021276595739</c:v>
                </c:pt>
                <c:pt idx="22">
                  <c:v>335.67021276595739</c:v>
                </c:pt>
                <c:pt idx="23">
                  <c:v>335.67021276595739</c:v>
                </c:pt>
                <c:pt idx="24">
                  <c:v>335.67021276595739</c:v>
                </c:pt>
                <c:pt idx="25">
                  <c:v>335.67021276595739</c:v>
                </c:pt>
                <c:pt idx="26">
                  <c:v>335.67021276595739</c:v>
                </c:pt>
                <c:pt idx="27">
                  <c:v>335.67021276595739</c:v>
                </c:pt>
                <c:pt idx="28">
                  <c:v>335.67021276595739</c:v>
                </c:pt>
                <c:pt idx="29">
                  <c:v>335.67021276595739</c:v>
                </c:pt>
                <c:pt idx="30">
                  <c:v>335.67021276595739</c:v>
                </c:pt>
              </c:numCache>
            </c:numRef>
          </c:val>
          <c:smooth val="0"/>
          <c:extLst>
            <c:ext xmlns:c16="http://schemas.microsoft.com/office/drawing/2014/chart" uri="{C3380CC4-5D6E-409C-BE32-E72D297353CC}">
              <c16:uniqueId val="{00000005-5ADE-4193-A29F-884CB1CDF920}"/>
            </c:ext>
          </c:extLst>
        </c:ser>
        <c:dLbls>
          <c:showLegendKey val="0"/>
          <c:showVal val="0"/>
          <c:showCatName val="0"/>
          <c:showSerName val="0"/>
          <c:showPercent val="0"/>
          <c:showBubbleSize val="0"/>
        </c:dLbls>
        <c:marker val="1"/>
        <c:smooth val="0"/>
        <c:axId val="836813167"/>
        <c:axId val="1"/>
      </c:lineChart>
      <c:catAx>
        <c:axId val="836813167"/>
        <c:scaling>
          <c:orientation val="minMax"/>
        </c:scaling>
        <c:delete val="0"/>
        <c:axPos val="b"/>
        <c:numFmt formatCode="mmm\ yy" sourceLinked="0"/>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1"/>
        <c:crosses val="autoZero"/>
        <c:auto val="0"/>
        <c:lblAlgn val="ctr"/>
        <c:lblOffset val="100"/>
        <c:tickLblSkip val="1"/>
        <c:tickMarkSkip val="1"/>
        <c:noMultiLvlLbl val="0"/>
      </c:catAx>
      <c:valAx>
        <c:axId val="1"/>
        <c:scaling>
          <c:orientation val="minMax"/>
        </c:scaling>
        <c:delete val="0"/>
        <c:axPos val="l"/>
        <c:numFmt formatCode="General" sourceLinked="1"/>
        <c:majorTickMark val="cross"/>
        <c:minorTickMark val="in"/>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836813167"/>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E20124-E974-4007-9F21-B72D33613ED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024FD70-947B-40A1-8DFD-CA030FA0A639}">
      <dgm:prSet custT="1"/>
      <dgm:spPr/>
      <dgm:t>
        <a:bodyPr/>
        <a:lstStyle/>
        <a:p>
          <a:r>
            <a:rPr lang="en-GB" sz="2400" dirty="0"/>
            <a:t>Tackling a complex problem</a:t>
          </a:r>
          <a:endParaRPr lang="en-US" sz="2400" dirty="0"/>
        </a:p>
      </dgm:t>
    </dgm:pt>
    <dgm:pt modelId="{F0B6460B-3D6D-4564-959E-E19734224654}" type="parTrans" cxnId="{66276758-EFC7-4646-B358-BCA00E897821}">
      <dgm:prSet/>
      <dgm:spPr/>
      <dgm:t>
        <a:bodyPr/>
        <a:lstStyle/>
        <a:p>
          <a:endParaRPr lang="en-US" sz="2400"/>
        </a:p>
      </dgm:t>
    </dgm:pt>
    <dgm:pt modelId="{CA21DF51-FEE7-4676-8876-056F528FA958}" type="sibTrans" cxnId="{66276758-EFC7-4646-B358-BCA00E897821}">
      <dgm:prSet/>
      <dgm:spPr/>
      <dgm:t>
        <a:bodyPr/>
        <a:lstStyle/>
        <a:p>
          <a:endParaRPr lang="en-US" sz="2400"/>
        </a:p>
      </dgm:t>
    </dgm:pt>
    <dgm:pt modelId="{B889BA9E-E03E-47A6-8844-DAE5CF544924}">
      <dgm:prSet custT="1"/>
      <dgm:spPr/>
      <dgm:t>
        <a:bodyPr/>
        <a:lstStyle/>
        <a:p>
          <a:r>
            <a:rPr lang="en-GB" sz="2400" dirty="0"/>
            <a:t>Diverse representation, from those closest to the problem</a:t>
          </a:r>
          <a:endParaRPr lang="en-US" sz="2400" dirty="0"/>
        </a:p>
      </dgm:t>
    </dgm:pt>
    <dgm:pt modelId="{88F45D00-320A-478D-9CF8-9B912A33BB54}" type="parTrans" cxnId="{816B83CD-A03E-4403-A4E0-EE1EBAA57722}">
      <dgm:prSet/>
      <dgm:spPr/>
      <dgm:t>
        <a:bodyPr/>
        <a:lstStyle/>
        <a:p>
          <a:endParaRPr lang="en-US" sz="2400"/>
        </a:p>
      </dgm:t>
    </dgm:pt>
    <dgm:pt modelId="{4FF6C00E-21CA-4F54-A072-AF9D1F20A587}" type="sibTrans" cxnId="{816B83CD-A03E-4403-A4E0-EE1EBAA57722}">
      <dgm:prSet/>
      <dgm:spPr/>
      <dgm:t>
        <a:bodyPr/>
        <a:lstStyle/>
        <a:p>
          <a:endParaRPr lang="en-US" sz="2400"/>
        </a:p>
      </dgm:t>
    </dgm:pt>
    <dgm:pt modelId="{951EC7D9-87B2-42BB-A56F-CDEB830924C9}">
      <dgm:prSet custT="1"/>
      <dgm:spPr/>
      <dgm:t>
        <a:bodyPr/>
        <a:lstStyle/>
        <a:p>
          <a:r>
            <a:rPr lang="en-GB" sz="2400"/>
            <a:t>Applying a systematic method</a:t>
          </a:r>
          <a:endParaRPr lang="en-US" sz="2400"/>
        </a:p>
      </dgm:t>
    </dgm:pt>
    <dgm:pt modelId="{7F1BE690-EC78-4A24-9585-B5BCA6F39062}" type="parTrans" cxnId="{368446F1-A0BD-4D2B-AC8E-B9F40FBE0D0C}">
      <dgm:prSet/>
      <dgm:spPr/>
      <dgm:t>
        <a:bodyPr/>
        <a:lstStyle/>
        <a:p>
          <a:endParaRPr lang="en-US" sz="2400"/>
        </a:p>
      </dgm:t>
    </dgm:pt>
    <dgm:pt modelId="{B5AC74C1-2738-4AFD-A1B1-981285EF1558}" type="sibTrans" cxnId="{368446F1-A0BD-4D2B-AC8E-B9F40FBE0D0C}">
      <dgm:prSet/>
      <dgm:spPr/>
      <dgm:t>
        <a:bodyPr/>
        <a:lstStyle/>
        <a:p>
          <a:endParaRPr lang="en-US" sz="2400"/>
        </a:p>
      </dgm:t>
    </dgm:pt>
    <dgm:pt modelId="{891F5EC0-F131-4F0B-ACAD-F3557E64ECDD}">
      <dgm:prSet custT="1"/>
      <dgm:spPr/>
      <dgm:t>
        <a:bodyPr/>
        <a:lstStyle/>
        <a:p>
          <a:r>
            <a:rPr lang="en-GB" sz="2400"/>
            <a:t>Theory-building</a:t>
          </a:r>
          <a:endParaRPr lang="en-US" sz="2400"/>
        </a:p>
      </dgm:t>
    </dgm:pt>
    <dgm:pt modelId="{34D05F58-6DF2-48EE-8B72-BB759A02DCD2}" type="parTrans" cxnId="{4DBF4941-7F68-4CB9-88D5-B8B2EB734973}">
      <dgm:prSet/>
      <dgm:spPr/>
      <dgm:t>
        <a:bodyPr/>
        <a:lstStyle/>
        <a:p>
          <a:endParaRPr lang="en-US" sz="2400"/>
        </a:p>
      </dgm:t>
    </dgm:pt>
    <dgm:pt modelId="{A30861AA-C764-402F-9AB7-1ADA97D2DBD3}" type="sibTrans" cxnId="{4DBF4941-7F68-4CB9-88D5-B8B2EB734973}">
      <dgm:prSet/>
      <dgm:spPr/>
      <dgm:t>
        <a:bodyPr/>
        <a:lstStyle/>
        <a:p>
          <a:endParaRPr lang="en-US" sz="2400"/>
        </a:p>
      </dgm:t>
    </dgm:pt>
    <dgm:pt modelId="{D3536173-E100-4494-A3D9-C3321C30F1ED}">
      <dgm:prSet custT="1"/>
      <dgm:spPr/>
      <dgm:t>
        <a:bodyPr/>
        <a:lstStyle/>
        <a:p>
          <a:r>
            <a:rPr lang="en-GB" sz="2400"/>
            <a:t>Testing and learning</a:t>
          </a:r>
          <a:endParaRPr lang="en-US" sz="2400"/>
        </a:p>
      </dgm:t>
    </dgm:pt>
    <dgm:pt modelId="{0ADE81F3-8B3B-4628-87AB-743A517D9C05}" type="parTrans" cxnId="{C214284B-6556-4164-8C6B-C0152E2DC4E9}">
      <dgm:prSet/>
      <dgm:spPr/>
      <dgm:t>
        <a:bodyPr/>
        <a:lstStyle/>
        <a:p>
          <a:endParaRPr lang="en-US" sz="2400"/>
        </a:p>
      </dgm:t>
    </dgm:pt>
    <dgm:pt modelId="{C1A7407E-A09A-442D-A9F9-35F88C1C2306}" type="sibTrans" cxnId="{C214284B-6556-4164-8C6B-C0152E2DC4E9}">
      <dgm:prSet/>
      <dgm:spPr/>
      <dgm:t>
        <a:bodyPr/>
        <a:lstStyle/>
        <a:p>
          <a:endParaRPr lang="en-US" sz="2400"/>
        </a:p>
      </dgm:t>
    </dgm:pt>
    <dgm:pt modelId="{A1345835-6E6E-4ACE-85A8-581502D501BB}">
      <dgm:prSet custT="1"/>
      <dgm:spPr/>
      <dgm:t>
        <a:bodyPr/>
        <a:lstStyle/>
        <a:p>
          <a:r>
            <a:rPr lang="en-GB" sz="2400" dirty="0"/>
            <a:t>Use of data over time</a:t>
          </a:r>
          <a:endParaRPr lang="en-US" sz="2400" dirty="0"/>
        </a:p>
      </dgm:t>
    </dgm:pt>
    <dgm:pt modelId="{7EC01DF3-0193-44C2-AF44-89B2FF2A2DD3}" type="parTrans" cxnId="{B5B1B65A-C6CD-4490-BB32-C146894CD384}">
      <dgm:prSet/>
      <dgm:spPr/>
      <dgm:t>
        <a:bodyPr/>
        <a:lstStyle/>
        <a:p>
          <a:endParaRPr lang="en-US" sz="2400"/>
        </a:p>
      </dgm:t>
    </dgm:pt>
    <dgm:pt modelId="{2E1A1A01-9C74-45C4-8123-33154223EC53}" type="sibTrans" cxnId="{B5B1B65A-C6CD-4490-BB32-C146894CD384}">
      <dgm:prSet/>
      <dgm:spPr/>
      <dgm:t>
        <a:bodyPr/>
        <a:lstStyle/>
        <a:p>
          <a:endParaRPr lang="en-US" sz="2400"/>
        </a:p>
      </dgm:t>
    </dgm:pt>
    <dgm:pt modelId="{6B1E06A9-7369-4314-BB8F-93EF402080C2}" type="pres">
      <dgm:prSet presAssocID="{41E20124-E974-4007-9F21-B72D33613EDB}" presName="vert0" presStyleCnt="0">
        <dgm:presLayoutVars>
          <dgm:dir/>
          <dgm:animOne val="branch"/>
          <dgm:animLvl val="lvl"/>
        </dgm:presLayoutVars>
      </dgm:prSet>
      <dgm:spPr/>
    </dgm:pt>
    <dgm:pt modelId="{D4CA6BD4-BE5C-4988-86E8-47CD12ED3FD1}" type="pres">
      <dgm:prSet presAssocID="{B024FD70-947B-40A1-8DFD-CA030FA0A639}" presName="thickLine" presStyleLbl="alignNode1" presStyleIdx="0" presStyleCnt="6"/>
      <dgm:spPr/>
    </dgm:pt>
    <dgm:pt modelId="{5C213AAC-63FC-46FC-9B2F-82FB203BB0A4}" type="pres">
      <dgm:prSet presAssocID="{B024FD70-947B-40A1-8DFD-CA030FA0A639}" presName="horz1" presStyleCnt="0"/>
      <dgm:spPr/>
    </dgm:pt>
    <dgm:pt modelId="{3A40C3E0-1ABE-4102-9D0D-0AC2E9F89B6B}" type="pres">
      <dgm:prSet presAssocID="{B024FD70-947B-40A1-8DFD-CA030FA0A639}" presName="tx1" presStyleLbl="revTx" presStyleIdx="0" presStyleCnt="6"/>
      <dgm:spPr/>
    </dgm:pt>
    <dgm:pt modelId="{803A8AFD-4187-42F9-87F4-BAAC63B4DD36}" type="pres">
      <dgm:prSet presAssocID="{B024FD70-947B-40A1-8DFD-CA030FA0A639}" presName="vert1" presStyleCnt="0"/>
      <dgm:spPr/>
    </dgm:pt>
    <dgm:pt modelId="{5A68256E-CAE1-4FD3-AF98-31FA4E87277E}" type="pres">
      <dgm:prSet presAssocID="{B889BA9E-E03E-47A6-8844-DAE5CF544924}" presName="thickLine" presStyleLbl="alignNode1" presStyleIdx="1" presStyleCnt="6"/>
      <dgm:spPr/>
    </dgm:pt>
    <dgm:pt modelId="{20E71C28-239D-4B5E-8A76-56A7D9FABD77}" type="pres">
      <dgm:prSet presAssocID="{B889BA9E-E03E-47A6-8844-DAE5CF544924}" presName="horz1" presStyleCnt="0"/>
      <dgm:spPr/>
    </dgm:pt>
    <dgm:pt modelId="{3DA3A244-582B-4D38-8B43-EED4B6A76EE9}" type="pres">
      <dgm:prSet presAssocID="{B889BA9E-E03E-47A6-8844-DAE5CF544924}" presName="tx1" presStyleLbl="revTx" presStyleIdx="1" presStyleCnt="6"/>
      <dgm:spPr/>
    </dgm:pt>
    <dgm:pt modelId="{38908989-4C75-41EE-A91E-08F1D9DB1DCF}" type="pres">
      <dgm:prSet presAssocID="{B889BA9E-E03E-47A6-8844-DAE5CF544924}" presName="vert1" presStyleCnt="0"/>
      <dgm:spPr/>
    </dgm:pt>
    <dgm:pt modelId="{66A8527C-F303-4194-958C-E0EC75D86D9F}" type="pres">
      <dgm:prSet presAssocID="{951EC7D9-87B2-42BB-A56F-CDEB830924C9}" presName="thickLine" presStyleLbl="alignNode1" presStyleIdx="2" presStyleCnt="6"/>
      <dgm:spPr/>
    </dgm:pt>
    <dgm:pt modelId="{30308C7E-59EE-4743-9A39-C25932E31EEB}" type="pres">
      <dgm:prSet presAssocID="{951EC7D9-87B2-42BB-A56F-CDEB830924C9}" presName="horz1" presStyleCnt="0"/>
      <dgm:spPr/>
    </dgm:pt>
    <dgm:pt modelId="{2F1C680A-E6F9-426A-9D4B-A9EEC9EA8273}" type="pres">
      <dgm:prSet presAssocID="{951EC7D9-87B2-42BB-A56F-CDEB830924C9}" presName="tx1" presStyleLbl="revTx" presStyleIdx="2" presStyleCnt="6"/>
      <dgm:spPr/>
    </dgm:pt>
    <dgm:pt modelId="{A31BD93F-D51B-4CFC-9904-388082427406}" type="pres">
      <dgm:prSet presAssocID="{951EC7D9-87B2-42BB-A56F-CDEB830924C9}" presName="vert1" presStyleCnt="0"/>
      <dgm:spPr/>
    </dgm:pt>
    <dgm:pt modelId="{DFD7844D-D395-4ADF-90BF-06B4E31368AB}" type="pres">
      <dgm:prSet presAssocID="{891F5EC0-F131-4F0B-ACAD-F3557E64ECDD}" presName="thickLine" presStyleLbl="alignNode1" presStyleIdx="3" presStyleCnt="6"/>
      <dgm:spPr/>
    </dgm:pt>
    <dgm:pt modelId="{086380BF-F367-4E7F-960B-F71869964AAB}" type="pres">
      <dgm:prSet presAssocID="{891F5EC0-F131-4F0B-ACAD-F3557E64ECDD}" presName="horz1" presStyleCnt="0"/>
      <dgm:spPr/>
    </dgm:pt>
    <dgm:pt modelId="{2CD2014E-EEE8-4ADA-95A7-744B2CC4C20A}" type="pres">
      <dgm:prSet presAssocID="{891F5EC0-F131-4F0B-ACAD-F3557E64ECDD}" presName="tx1" presStyleLbl="revTx" presStyleIdx="3" presStyleCnt="6"/>
      <dgm:spPr/>
    </dgm:pt>
    <dgm:pt modelId="{74B6AC1A-32E0-46CB-BA44-30DD8E5F2BB4}" type="pres">
      <dgm:prSet presAssocID="{891F5EC0-F131-4F0B-ACAD-F3557E64ECDD}" presName="vert1" presStyleCnt="0"/>
      <dgm:spPr/>
    </dgm:pt>
    <dgm:pt modelId="{30640666-F7DD-456E-AE4C-DC43BD53EE92}" type="pres">
      <dgm:prSet presAssocID="{D3536173-E100-4494-A3D9-C3321C30F1ED}" presName="thickLine" presStyleLbl="alignNode1" presStyleIdx="4" presStyleCnt="6"/>
      <dgm:spPr/>
    </dgm:pt>
    <dgm:pt modelId="{778119CC-579A-454B-8694-149E0F4F73BA}" type="pres">
      <dgm:prSet presAssocID="{D3536173-E100-4494-A3D9-C3321C30F1ED}" presName="horz1" presStyleCnt="0"/>
      <dgm:spPr/>
    </dgm:pt>
    <dgm:pt modelId="{2E5809DB-A90C-4D92-8685-45BA5A58E193}" type="pres">
      <dgm:prSet presAssocID="{D3536173-E100-4494-A3D9-C3321C30F1ED}" presName="tx1" presStyleLbl="revTx" presStyleIdx="4" presStyleCnt="6"/>
      <dgm:spPr/>
    </dgm:pt>
    <dgm:pt modelId="{3E734F2C-21A6-4D95-9231-4FE39F5EE525}" type="pres">
      <dgm:prSet presAssocID="{D3536173-E100-4494-A3D9-C3321C30F1ED}" presName="vert1" presStyleCnt="0"/>
      <dgm:spPr/>
    </dgm:pt>
    <dgm:pt modelId="{A4E4994C-6700-4791-AB19-57C8550468F3}" type="pres">
      <dgm:prSet presAssocID="{A1345835-6E6E-4ACE-85A8-581502D501BB}" presName="thickLine" presStyleLbl="alignNode1" presStyleIdx="5" presStyleCnt="6"/>
      <dgm:spPr/>
    </dgm:pt>
    <dgm:pt modelId="{307D8BFE-0663-45F7-86F9-A296515E36A4}" type="pres">
      <dgm:prSet presAssocID="{A1345835-6E6E-4ACE-85A8-581502D501BB}" presName="horz1" presStyleCnt="0"/>
      <dgm:spPr/>
    </dgm:pt>
    <dgm:pt modelId="{F49A2F66-FAEC-44FD-A060-A08ECE6264CD}" type="pres">
      <dgm:prSet presAssocID="{A1345835-6E6E-4ACE-85A8-581502D501BB}" presName="tx1" presStyleLbl="revTx" presStyleIdx="5" presStyleCnt="6"/>
      <dgm:spPr/>
    </dgm:pt>
    <dgm:pt modelId="{43A8371A-823B-4ABE-8234-8BDEBB2879EE}" type="pres">
      <dgm:prSet presAssocID="{A1345835-6E6E-4ACE-85A8-581502D501BB}" presName="vert1" presStyleCnt="0"/>
      <dgm:spPr/>
    </dgm:pt>
  </dgm:ptLst>
  <dgm:cxnLst>
    <dgm:cxn modelId="{12BDCA2F-6102-4414-AAB1-DC418FCCDD5D}" type="presOf" srcId="{951EC7D9-87B2-42BB-A56F-CDEB830924C9}" destId="{2F1C680A-E6F9-426A-9D4B-A9EEC9EA8273}" srcOrd="0" destOrd="0" presId="urn:microsoft.com/office/officeart/2008/layout/LinedList"/>
    <dgm:cxn modelId="{956B3F37-EB13-49BA-B71C-FBACAEFA675F}" type="presOf" srcId="{A1345835-6E6E-4ACE-85A8-581502D501BB}" destId="{F49A2F66-FAEC-44FD-A060-A08ECE6264CD}" srcOrd="0" destOrd="0" presId="urn:microsoft.com/office/officeart/2008/layout/LinedList"/>
    <dgm:cxn modelId="{106E1040-D01C-4F35-8048-1517184A86B7}" type="presOf" srcId="{891F5EC0-F131-4F0B-ACAD-F3557E64ECDD}" destId="{2CD2014E-EEE8-4ADA-95A7-744B2CC4C20A}" srcOrd="0" destOrd="0" presId="urn:microsoft.com/office/officeart/2008/layout/LinedList"/>
    <dgm:cxn modelId="{4DBF4941-7F68-4CB9-88D5-B8B2EB734973}" srcId="{41E20124-E974-4007-9F21-B72D33613EDB}" destId="{891F5EC0-F131-4F0B-ACAD-F3557E64ECDD}" srcOrd="3" destOrd="0" parTransId="{34D05F58-6DF2-48EE-8B72-BB759A02DCD2}" sibTransId="{A30861AA-C764-402F-9AB7-1ADA97D2DBD3}"/>
    <dgm:cxn modelId="{E8B8DA66-049F-4C2D-A6F7-8BA9FC383C43}" type="presOf" srcId="{41E20124-E974-4007-9F21-B72D33613EDB}" destId="{6B1E06A9-7369-4314-BB8F-93EF402080C2}" srcOrd="0" destOrd="0" presId="urn:microsoft.com/office/officeart/2008/layout/LinedList"/>
    <dgm:cxn modelId="{C214284B-6556-4164-8C6B-C0152E2DC4E9}" srcId="{41E20124-E974-4007-9F21-B72D33613EDB}" destId="{D3536173-E100-4494-A3D9-C3321C30F1ED}" srcOrd="4" destOrd="0" parTransId="{0ADE81F3-8B3B-4628-87AB-743A517D9C05}" sibTransId="{C1A7407E-A09A-442D-A9F9-35F88C1C2306}"/>
    <dgm:cxn modelId="{26287777-600D-4CAD-B01C-127369A2E2BF}" type="presOf" srcId="{B889BA9E-E03E-47A6-8844-DAE5CF544924}" destId="{3DA3A244-582B-4D38-8B43-EED4B6A76EE9}" srcOrd="0" destOrd="0" presId="urn:microsoft.com/office/officeart/2008/layout/LinedList"/>
    <dgm:cxn modelId="{66276758-EFC7-4646-B358-BCA00E897821}" srcId="{41E20124-E974-4007-9F21-B72D33613EDB}" destId="{B024FD70-947B-40A1-8DFD-CA030FA0A639}" srcOrd="0" destOrd="0" parTransId="{F0B6460B-3D6D-4564-959E-E19734224654}" sibTransId="{CA21DF51-FEE7-4676-8876-056F528FA958}"/>
    <dgm:cxn modelId="{B5B1B65A-C6CD-4490-BB32-C146894CD384}" srcId="{41E20124-E974-4007-9F21-B72D33613EDB}" destId="{A1345835-6E6E-4ACE-85A8-581502D501BB}" srcOrd="5" destOrd="0" parTransId="{7EC01DF3-0193-44C2-AF44-89B2FF2A2DD3}" sibTransId="{2E1A1A01-9C74-45C4-8123-33154223EC53}"/>
    <dgm:cxn modelId="{816B83CD-A03E-4403-A4E0-EE1EBAA57722}" srcId="{41E20124-E974-4007-9F21-B72D33613EDB}" destId="{B889BA9E-E03E-47A6-8844-DAE5CF544924}" srcOrd="1" destOrd="0" parTransId="{88F45D00-320A-478D-9CF8-9B912A33BB54}" sibTransId="{4FF6C00E-21CA-4F54-A072-AF9D1F20A587}"/>
    <dgm:cxn modelId="{96F489D4-EE1D-4683-B23F-EBC5FCF72B21}" type="presOf" srcId="{D3536173-E100-4494-A3D9-C3321C30F1ED}" destId="{2E5809DB-A90C-4D92-8685-45BA5A58E193}" srcOrd="0" destOrd="0" presId="urn:microsoft.com/office/officeart/2008/layout/LinedList"/>
    <dgm:cxn modelId="{E6377FDA-F3CB-47B5-AFB2-D9736AAB38EC}" type="presOf" srcId="{B024FD70-947B-40A1-8DFD-CA030FA0A639}" destId="{3A40C3E0-1ABE-4102-9D0D-0AC2E9F89B6B}" srcOrd="0" destOrd="0" presId="urn:microsoft.com/office/officeart/2008/layout/LinedList"/>
    <dgm:cxn modelId="{368446F1-A0BD-4D2B-AC8E-B9F40FBE0D0C}" srcId="{41E20124-E974-4007-9F21-B72D33613EDB}" destId="{951EC7D9-87B2-42BB-A56F-CDEB830924C9}" srcOrd="2" destOrd="0" parTransId="{7F1BE690-EC78-4A24-9585-B5BCA6F39062}" sibTransId="{B5AC74C1-2738-4AFD-A1B1-981285EF1558}"/>
    <dgm:cxn modelId="{7B87756A-9918-427A-A9E6-F3DFDC4266C2}" type="presParOf" srcId="{6B1E06A9-7369-4314-BB8F-93EF402080C2}" destId="{D4CA6BD4-BE5C-4988-86E8-47CD12ED3FD1}" srcOrd="0" destOrd="0" presId="urn:microsoft.com/office/officeart/2008/layout/LinedList"/>
    <dgm:cxn modelId="{7A9527BA-043B-4B55-A2AC-6E125C01B358}" type="presParOf" srcId="{6B1E06A9-7369-4314-BB8F-93EF402080C2}" destId="{5C213AAC-63FC-46FC-9B2F-82FB203BB0A4}" srcOrd="1" destOrd="0" presId="urn:microsoft.com/office/officeart/2008/layout/LinedList"/>
    <dgm:cxn modelId="{52B777C3-D7C7-4A9D-98B9-372F9DCFA8DF}" type="presParOf" srcId="{5C213AAC-63FC-46FC-9B2F-82FB203BB0A4}" destId="{3A40C3E0-1ABE-4102-9D0D-0AC2E9F89B6B}" srcOrd="0" destOrd="0" presId="urn:microsoft.com/office/officeart/2008/layout/LinedList"/>
    <dgm:cxn modelId="{0B4B8957-E818-45F7-B3A3-BE2BBBDF2EE8}" type="presParOf" srcId="{5C213AAC-63FC-46FC-9B2F-82FB203BB0A4}" destId="{803A8AFD-4187-42F9-87F4-BAAC63B4DD36}" srcOrd="1" destOrd="0" presId="urn:microsoft.com/office/officeart/2008/layout/LinedList"/>
    <dgm:cxn modelId="{664D06EA-DEAD-497F-AA59-78C4306EFDDE}" type="presParOf" srcId="{6B1E06A9-7369-4314-BB8F-93EF402080C2}" destId="{5A68256E-CAE1-4FD3-AF98-31FA4E87277E}" srcOrd="2" destOrd="0" presId="urn:microsoft.com/office/officeart/2008/layout/LinedList"/>
    <dgm:cxn modelId="{F1F3509F-0C7E-447A-8401-AFFCE3CE7F8B}" type="presParOf" srcId="{6B1E06A9-7369-4314-BB8F-93EF402080C2}" destId="{20E71C28-239D-4B5E-8A76-56A7D9FABD77}" srcOrd="3" destOrd="0" presId="urn:microsoft.com/office/officeart/2008/layout/LinedList"/>
    <dgm:cxn modelId="{E2F7E737-E4E5-45C2-9210-FD54A6ADA097}" type="presParOf" srcId="{20E71C28-239D-4B5E-8A76-56A7D9FABD77}" destId="{3DA3A244-582B-4D38-8B43-EED4B6A76EE9}" srcOrd="0" destOrd="0" presId="urn:microsoft.com/office/officeart/2008/layout/LinedList"/>
    <dgm:cxn modelId="{86BCEC7E-DB01-43B5-8FE3-1A789DA925E2}" type="presParOf" srcId="{20E71C28-239D-4B5E-8A76-56A7D9FABD77}" destId="{38908989-4C75-41EE-A91E-08F1D9DB1DCF}" srcOrd="1" destOrd="0" presId="urn:microsoft.com/office/officeart/2008/layout/LinedList"/>
    <dgm:cxn modelId="{555D63D4-4AF1-441D-93AF-2BC3EA2C864E}" type="presParOf" srcId="{6B1E06A9-7369-4314-BB8F-93EF402080C2}" destId="{66A8527C-F303-4194-958C-E0EC75D86D9F}" srcOrd="4" destOrd="0" presId="urn:microsoft.com/office/officeart/2008/layout/LinedList"/>
    <dgm:cxn modelId="{66CF713F-FC24-47D8-9D2B-C2DD885B77EC}" type="presParOf" srcId="{6B1E06A9-7369-4314-BB8F-93EF402080C2}" destId="{30308C7E-59EE-4743-9A39-C25932E31EEB}" srcOrd="5" destOrd="0" presId="urn:microsoft.com/office/officeart/2008/layout/LinedList"/>
    <dgm:cxn modelId="{0C3802BF-3D0B-4486-B229-ACF8F5617CB2}" type="presParOf" srcId="{30308C7E-59EE-4743-9A39-C25932E31EEB}" destId="{2F1C680A-E6F9-426A-9D4B-A9EEC9EA8273}" srcOrd="0" destOrd="0" presId="urn:microsoft.com/office/officeart/2008/layout/LinedList"/>
    <dgm:cxn modelId="{954B0F0D-E7DB-47D8-AA05-08B33E628543}" type="presParOf" srcId="{30308C7E-59EE-4743-9A39-C25932E31EEB}" destId="{A31BD93F-D51B-4CFC-9904-388082427406}" srcOrd="1" destOrd="0" presId="urn:microsoft.com/office/officeart/2008/layout/LinedList"/>
    <dgm:cxn modelId="{F5364458-FFB7-40E5-82AC-724926AFBF67}" type="presParOf" srcId="{6B1E06A9-7369-4314-BB8F-93EF402080C2}" destId="{DFD7844D-D395-4ADF-90BF-06B4E31368AB}" srcOrd="6" destOrd="0" presId="urn:microsoft.com/office/officeart/2008/layout/LinedList"/>
    <dgm:cxn modelId="{3D1A1E57-64CD-43AF-90CB-2C297E23F835}" type="presParOf" srcId="{6B1E06A9-7369-4314-BB8F-93EF402080C2}" destId="{086380BF-F367-4E7F-960B-F71869964AAB}" srcOrd="7" destOrd="0" presId="urn:microsoft.com/office/officeart/2008/layout/LinedList"/>
    <dgm:cxn modelId="{C1D3659E-E174-4231-AF9B-7B734DA0A84A}" type="presParOf" srcId="{086380BF-F367-4E7F-960B-F71869964AAB}" destId="{2CD2014E-EEE8-4ADA-95A7-744B2CC4C20A}" srcOrd="0" destOrd="0" presId="urn:microsoft.com/office/officeart/2008/layout/LinedList"/>
    <dgm:cxn modelId="{6B4B1DAC-E2FB-433D-9773-AD2D8894DE8B}" type="presParOf" srcId="{086380BF-F367-4E7F-960B-F71869964AAB}" destId="{74B6AC1A-32E0-46CB-BA44-30DD8E5F2BB4}" srcOrd="1" destOrd="0" presId="urn:microsoft.com/office/officeart/2008/layout/LinedList"/>
    <dgm:cxn modelId="{78DD5394-70C9-4622-942B-9FA6C4B7CF57}" type="presParOf" srcId="{6B1E06A9-7369-4314-BB8F-93EF402080C2}" destId="{30640666-F7DD-456E-AE4C-DC43BD53EE92}" srcOrd="8" destOrd="0" presId="urn:microsoft.com/office/officeart/2008/layout/LinedList"/>
    <dgm:cxn modelId="{24199E89-D5C4-4C62-BBD8-88D269B6CD36}" type="presParOf" srcId="{6B1E06A9-7369-4314-BB8F-93EF402080C2}" destId="{778119CC-579A-454B-8694-149E0F4F73BA}" srcOrd="9" destOrd="0" presId="urn:microsoft.com/office/officeart/2008/layout/LinedList"/>
    <dgm:cxn modelId="{645F6359-C9B9-4C2F-B7A2-A7922D614EBB}" type="presParOf" srcId="{778119CC-579A-454B-8694-149E0F4F73BA}" destId="{2E5809DB-A90C-4D92-8685-45BA5A58E193}" srcOrd="0" destOrd="0" presId="urn:microsoft.com/office/officeart/2008/layout/LinedList"/>
    <dgm:cxn modelId="{1461EDE9-8286-43B2-B6B6-A02BCEF22653}" type="presParOf" srcId="{778119CC-579A-454B-8694-149E0F4F73BA}" destId="{3E734F2C-21A6-4D95-9231-4FE39F5EE525}" srcOrd="1" destOrd="0" presId="urn:microsoft.com/office/officeart/2008/layout/LinedList"/>
    <dgm:cxn modelId="{4422D0A5-38F4-4511-940F-AA9333B08736}" type="presParOf" srcId="{6B1E06A9-7369-4314-BB8F-93EF402080C2}" destId="{A4E4994C-6700-4791-AB19-57C8550468F3}" srcOrd="10" destOrd="0" presId="urn:microsoft.com/office/officeart/2008/layout/LinedList"/>
    <dgm:cxn modelId="{EAC22993-4F57-4307-AFB3-08F03D41D132}" type="presParOf" srcId="{6B1E06A9-7369-4314-BB8F-93EF402080C2}" destId="{307D8BFE-0663-45F7-86F9-A296515E36A4}" srcOrd="11" destOrd="0" presId="urn:microsoft.com/office/officeart/2008/layout/LinedList"/>
    <dgm:cxn modelId="{D1859609-1DD0-468C-AB7C-FA5FCD6406AE}" type="presParOf" srcId="{307D8BFE-0663-45F7-86F9-A296515E36A4}" destId="{F49A2F66-FAEC-44FD-A060-A08ECE6264CD}" srcOrd="0" destOrd="0" presId="urn:microsoft.com/office/officeart/2008/layout/LinedList"/>
    <dgm:cxn modelId="{7D50A3A9-BC7D-416F-B8BD-666ED129181D}" type="presParOf" srcId="{307D8BFE-0663-45F7-86F9-A296515E36A4}" destId="{43A8371A-823B-4ABE-8234-8BDEBB2879E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E82825-9511-4CB0-9055-DC73E09DD68E}"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GB"/>
        </a:p>
      </dgm:t>
    </dgm:pt>
    <dgm:pt modelId="{8892065A-B1F5-4260-B5D2-DF70782FC460}">
      <dgm:prSet phldrT="[Text]"/>
      <dgm:spPr/>
      <dgm:t>
        <a:bodyPr/>
        <a:lstStyle/>
        <a:p>
          <a:r>
            <a:rPr lang="en-GB" dirty="0"/>
            <a:t>Relational</a:t>
          </a:r>
        </a:p>
      </dgm:t>
    </dgm:pt>
    <dgm:pt modelId="{03C3FD7E-422A-49A0-BCEA-19CF6C70FB02}" type="parTrans" cxnId="{A6CF2723-BBE1-4661-99BB-A41C7F34B37E}">
      <dgm:prSet/>
      <dgm:spPr/>
      <dgm:t>
        <a:bodyPr/>
        <a:lstStyle/>
        <a:p>
          <a:endParaRPr lang="en-GB"/>
        </a:p>
      </dgm:t>
    </dgm:pt>
    <dgm:pt modelId="{A14C9B7F-7560-4D96-A747-0491FBF151AC}" type="sibTrans" cxnId="{A6CF2723-BBE1-4661-99BB-A41C7F34B37E}">
      <dgm:prSet/>
      <dgm:spPr/>
      <dgm:t>
        <a:bodyPr/>
        <a:lstStyle/>
        <a:p>
          <a:endParaRPr lang="en-GB"/>
        </a:p>
      </dgm:t>
    </dgm:pt>
    <dgm:pt modelId="{58A75A84-08E9-4077-8427-9898AEBADDFE}">
      <dgm:prSet phldrT="[Text]"/>
      <dgm:spPr/>
      <dgm:t>
        <a:bodyPr/>
        <a:lstStyle/>
        <a:p>
          <a:r>
            <a:rPr lang="en-GB" dirty="0"/>
            <a:t>Technical</a:t>
          </a:r>
        </a:p>
      </dgm:t>
    </dgm:pt>
    <dgm:pt modelId="{B0D8EB2F-2493-4FE3-8739-B039494E143D}" type="parTrans" cxnId="{BF8A2B10-C33A-4F60-9483-D26317093B16}">
      <dgm:prSet/>
      <dgm:spPr/>
      <dgm:t>
        <a:bodyPr/>
        <a:lstStyle/>
        <a:p>
          <a:endParaRPr lang="en-GB"/>
        </a:p>
      </dgm:t>
    </dgm:pt>
    <dgm:pt modelId="{6915BAA4-3D50-4438-AC82-0641DDDDB280}" type="sibTrans" cxnId="{BF8A2B10-C33A-4F60-9483-D26317093B16}">
      <dgm:prSet/>
      <dgm:spPr/>
      <dgm:t>
        <a:bodyPr/>
        <a:lstStyle/>
        <a:p>
          <a:endParaRPr lang="en-GB"/>
        </a:p>
      </dgm:t>
    </dgm:pt>
    <dgm:pt modelId="{AF9F25ED-8F97-4B3D-8B0B-7AA98EDD2DA3}" type="pres">
      <dgm:prSet presAssocID="{A5E82825-9511-4CB0-9055-DC73E09DD68E}" presName="compositeShape" presStyleCnt="0">
        <dgm:presLayoutVars>
          <dgm:chMax val="2"/>
          <dgm:dir/>
          <dgm:resizeHandles val="exact"/>
        </dgm:presLayoutVars>
      </dgm:prSet>
      <dgm:spPr/>
    </dgm:pt>
    <dgm:pt modelId="{792C7744-41D9-49BE-827B-7550D20FA16E}" type="pres">
      <dgm:prSet presAssocID="{A5E82825-9511-4CB0-9055-DC73E09DD68E}" presName="divider" presStyleLbl="fgShp" presStyleIdx="0" presStyleCnt="1"/>
      <dgm:spPr/>
    </dgm:pt>
    <dgm:pt modelId="{7DA0DC75-088A-436E-8B02-0AADB7A484E3}" type="pres">
      <dgm:prSet presAssocID="{8892065A-B1F5-4260-B5D2-DF70782FC460}" presName="downArrow" presStyleLbl="node1" presStyleIdx="0" presStyleCnt="2"/>
      <dgm:spPr/>
    </dgm:pt>
    <dgm:pt modelId="{70256406-D3D9-4E83-BEEC-B37E8AF3950A}" type="pres">
      <dgm:prSet presAssocID="{8892065A-B1F5-4260-B5D2-DF70782FC460}" presName="downArrowText" presStyleLbl="revTx" presStyleIdx="0" presStyleCnt="2">
        <dgm:presLayoutVars>
          <dgm:bulletEnabled val="1"/>
        </dgm:presLayoutVars>
      </dgm:prSet>
      <dgm:spPr/>
    </dgm:pt>
    <dgm:pt modelId="{4670BAE1-9FCB-4A43-9525-52C2B5A934BF}" type="pres">
      <dgm:prSet presAssocID="{58A75A84-08E9-4077-8427-9898AEBADDFE}" presName="upArrow" presStyleLbl="node1" presStyleIdx="1" presStyleCnt="2"/>
      <dgm:spPr/>
    </dgm:pt>
    <dgm:pt modelId="{305EDDE7-AF27-4ECE-B0F2-9219026E73AE}" type="pres">
      <dgm:prSet presAssocID="{58A75A84-08E9-4077-8427-9898AEBADDFE}" presName="upArrowText" presStyleLbl="revTx" presStyleIdx="1" presStyleCnt="2">
        <dgm:presLayoutVars>
          <dgm:bulletEnabled val="1"/>
        </dgm:presLayoutVars>
      </dgm:prSet>
      <dgm:spPr/>
    </dgm:pt>
  </dgm:ptLst>
  <dgm:cxnLst>
    <dgm:cxn modelId="{B21AEE08-050D-4BD6-879C-B6768136BD67}" type="presOf" srcId="{58A75A84-08E9-4077-8427-9898AEBADDFE}" destId="{305EDDE7-AF27-4ECE-B0F2-9219026E73AE}" srcOrd="0" destOrd="0" presId="urn:microsoft.com/office/officeart/2005/8/layout/arrow3"/>
    <dgm:cxn modelId="{BF8A2B10-C33A-4F60-9483-D26317093B16}" srcId="{A5E82825-9511-4CB0-9055-DC73E09DD68E}" destId="{58A75A84-08E9-4077-8427-9898AEBADDFE}" srcOrd="1" destOrd="0" parTransId="{B0D8EB2F-2493-4FE3-8739-B039494E143D}" sibTransId="{6915BAA4-3D50-4438-AC82-0641DDDDB280}"/>
    <dgm:cxn modelId="{A6CF2723-BBE1-4661-99BB-A41C7F34B37E}" srcId="{A5E82825-9511-4CB0-9055-DC73E09DD68E}" destId="{8892065A-B1F5-4260-B5D2-DF70782FC460}" srcOrd="0" destOrd="0" parTransId="{03C3FD7E-422A-49A0-BCEA-19CF6C70FB02}" sibTransId="{A14C9B7F-7560-4D96-A747-0491FBF151AC}"/>
    <dgm:cxn modelId="{FFEBB35F-8FD5-4C2C-A705-CCFD49A95AD9}" type="presOf" srcId="{A5E82825-9511-4CB0-9055-DC73E09DD68E}" destId="{AF9F25ED-8F97-4B3D-8B0B-7AA98EDD2DA3}" srcOrd="0" destOrd="0" presId="urn:microsoft.com/office/officeart/2005/8/layout/arrow3"/>
    <dgm:cxn modelId="{6948BE94-7FBF-40B8-98E4-078DE6B5A91C}" type="presOf" srcId="{8892065A-B1F5-4260-B5D2-DF70782FC460}" destId="{70256406-D3D9-4E83-BEEC-B37E8AF3950A}" srcOrd="0" destOrd="0" presId="urn:microsoft.com/office/officeart/2005/8/layout/arrow3"/>
    <dgm:cxn modelId="{DC90EBD3-3537-4B03-A61C-920ADC35D97F}" type="presParOf" srcId="{AF9F25ED-8F97-4B3D-8B0B-7AA98EDD2DA3}" destId="{792C7744-41D9-49BE-827B-7550D20FA16E}" srcOrd="0" destOrd="0" presId="urn:microsoft.com/office/officeart/2005/8/layout/arrow3"/>
    <dgm:cxn modelId="{B386D57A-E5AA-4764-898C-B7F2DB5B1CD3}" type="presParOf" srcId="{AF9F25ED-8F97-4B3D-8B0B-7AA98EDD2DA3}" destId="{7DA0DC75-088A-436E-8B02-0AADB7A484E3}" srcOrd="1" destOrd="0" presId="urn:microsoft.com/office/officeart/2005/8/layout/arrow3"/>
    <dgm:cxn modelId="{D1642396-787F-4BF2-9FAC-975876E6DF32}" type="presParOf" srcId="{AF9F25ED-8F97-4B3D-8B0B-7AA98EDD2DA3}" destId="{70256406-D3D9-4E83-BEEC-B37E8AF3950A}" srcOrd="2" destOrd="0" presId="urn:microsoft.com/office/officeart/2005/8/layout/arrow3"/>
    <dgm:cxn modelId="{CF625918-7088-454C-8AF6-F48CFC28B0CB}" type="presParOf" srcId="{AF9F25ED-8F97-4B3D-8B0B-7AA98EDD2DA3}" destId="{4670BAE1-9FCB-4A43-9525-52C2B5A934BF}" srcOrd="3" destOrd="0" presId="urn:microsoft.com/office/officeart/2005/8/layout/arrow3"/>
    <dgm:cxn modelId="{15A379EA-2E7C-4177-A146-E82CCDE3DE0E}" type="presParOf" srcId="{AF9F25ED-8F97-4B3D-8B0B-7AA98EDD2DA3}" destId="{305EDDE7-AF27-4ECE-B0F2-9219026E73AE}"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851FFA-F72A-4E0C-9BC3-C5D510F1F780}" type="doc">
      <dgm:prSet loTypeId="urn:microsoft.com/office/officeart/2005/8/layout/cycle6" loCatId="relationship" qsTypeId="urn:microsoft.com/office/officeart/2005/8/quickstyle/simple1" qsCatId="simple" csTypeId="urn:microsoft.com/office/officeart/2005/8/colors/colorful5" csCatId="colorful" phldr="1"/>
      <dgm:spPr/>
      <dgm:t>
        <a:bodyPr/>
        <a:lstStyle/>
        <a:p>
          <a:endParaRPr lang="en-GB"/>
        </a:p>
      </dgm:t>
    </dgm:pt>
    <dgm:pt modelId="{5A0D6785-FDF0-46A3-B4D7-E6C1D3EDF8E4}">
      <dgm:prSet phldrT="[Text]" custT="1"/>
      <dgm:spPr/>
      <dgm:t>
        <a:bodyPr/>
        <a:lstStyle/>
        <a:p>
          <a:r>
            <a:rPr lang="en-GB" sz="1800" dirty="0"/>
            <a:t>Autonomy and control</a:t>
          </a:r>
        </a:p>
      </dgm:t>
    </dgm:pt>
    <dgm:pt modelId="{E7A01DE9-B03F-46CF-AC9E-13DD99E7266A}" type="parTrans" cxnId="{79E9F70F-00C5-4894-B223-9005BCDD980A}">
      <dgm:prSet/>
      <dgm:spPr/>
      <dgm:t>
        <a:bodyPr/>
        <a:lstStyle/>
        <a:p>
          <a:endParaRPr lang="en-GB" sz="2000"/>
        </a:p>
      </dgm:t>
    </dgm:pt>
    <dgm:pt modelId="{548ABF35-94A4-4333-9A61-FDE25ECDEC24}" type="sibTrans" cxnId="{79E9F70F-00C5-4894-B223-9005BCDD980A}">
      <dgm:prSet/>
      <dgm:spPr/>
      <dgm:t>
        <a:bodyPr/>
        <a:lstStyle/>
        <a:p>
          <a:endParaRPr lang="en-GB" sz="2000"/>
        </a:p>
      </dgm:t>
    </dgm:pt>
    <dgm:pt modelId="{2D860EC4-5AD6-49A2-87BB-33241711467B}">
      <dgm:prSet phldrT="[Text]" custT="1"/>
      <dgm:spPr/>
      <dgm:t>
        <a:bodyPr/>
        <a:lstStyle/>
        <a:p>
          <a:r>
            <a:rPr lang="en-GB" sz="1800" dirty="0"/>
            <a:t>Connection to purpose</a:t>
          </a:r>
        </a:p>
      </dgm:t>
    </dgm:pt>
    <dgm:pt modelId="{C4E1804E-CA7F-4E64-A88F-47B983D8D223}" type="parTrans" cxnId="{AA92EAD4-7F78-4312-A58E-664B2F01DD3C}">
      <dgm:prSet/>
      <dgm:spPr/>
      <dgm:t>
        <a:bodyPr/>
        <a:lstStyle/>
        <a:p>
          <a:endParaRPr lang="en-GB" sz="2000"/>
        </a:p>
      </dgm:t>
    </dgm:pt>
    <dgm:pt modelId="{FEDB2CA9-9A90-4B21-8378-3E04850725CA}" type="sibTrans" cxnId="{AA92EAD4-7F78-4312-A58E-664B2F01DD3C}">
      <dgm:prSet/>
      <dgm:spPr/>
      <dgm:t>
        <a:bodyPr/>
        <a:lstStyle/>
        <a:p>
          <a:endParaRPr lang="en-GB" sz="2000"/>
        </a:p>
      </dgm:t>
    </dgm:pt>
    <dgm:pt modelId="{112F6609-5832-4886-8BC0-843D102509E5}">
      <dgm:prSet phldrT="[Text]" custT="1"/>
      <dgm:spPr/>
      <dgm:t>
        <a:bodyPr/>
        <a:lstStyle/>
        <a:p>
          <a:r>
            <a:rPr lang="en-GB" sz="1800"/>
            <a:t>Finding ways to manage workload and demand</a:t>
          </a:r>
        </a:p>
      </dgm:t>
    </dgm:pt>
    <dgm:pt modelId="{E0420CF6-A49D-4ADC-80D9-80819B343136}" type="parTrans" cxnId="{69895E8D-D21C-4F3E-B935-FE6B3369D7D8}">
      <dgm:prSet/>
      <dgm:spPr/>
      <dgm:t>
        <a:bodyPr/>
        <a:lstStyle/>
        <a:p>
          <a:endParaRPr lang="en-GB" sz="2000"/>
        </a:p>
      </dgm:t>
    </dgm:pt>
    <dgm:pt modelId="{84452429-4CEE-4BAC-A3BB-C4BCD04BA694}" type="sibTrans" cxnId="{69895E8D-D21C-4F3E-B935-FE6B3369D7D8}">
      <dgm:prSet/>
      <dgm:spPr/>
      <dgm:t>
        <a:bodyPr/>
        <a:lstStyle/>
        <a:p>
          <a:endParaRPr lang="en-GB" sz="2000"/>
        </a:p>
      </dgm:t>
    </dgm:pt>
    <dgm:pt modelId="{22964388-701E-4504-98B1-4C7A58C4823B}">
      <dgm:prSet phldrT="[Text]" custT="1"/>
      <dgm:spPr/>
      <dgm:t>
        <a:bodyPr/>
        <a:lstStyle/>
        <a:p>
          <a:r>
            <a:rPr lang="en-GB" sz="1800"/>
            <a:t>Preventing burnout and creating joy</a:t>
          </a:r>
        </a:p>
      </dgm:t>
    </dgm:pt>
    <dgm:pt modelId="{19DAB9CE-9221-41A6-B2F0-67D3FFC01439}" type="parTrans" cxnId="{868C755D-D6B3-4DAB-8110-3762666D39B5}">
      <dgm:prSet/>
      <dgm:spPr/>
      <dgm:t>
        <a:bodyPr/>
        <a:lstStyle/>
        <a:p>
          <a:endParaRPr lang="en-GB" sz="2000"/>
        </a:p>
      </dgm:t>
    </dgm:pt>
    <dgm:pt modelId="{080380EF-708E-4C2B-AC08-3D4BE1B7F00B}" type="sibTrans" cxnId="{868C755D-D6B3-4DAB-8110-3762666D39B5}">
      <dgm:prSet/>
      <dgm:spPr/>
      <dgm:t>
        <a:bodyPr/>
        <a:lstStyle/>
        <a:p>
          <a:endParaRPr lang="en-GB" sz="2000"/>
        </a:p>
      </dgm:t>
    </dgm:pt>
    <dgm:pt modelId="{4FD82DD8-51AB-4304-8F28-E2D53F121B48}">
      <dgm:prSet phldrT="[Text]" custT="1"/>
      <dgm:spPr/>
      <dgm:t>
        <a:bodyPr/>
        <a:lstStyle/>
        <a:p>
          <a:r>
            <a:rPr lang="en-GB" sz="1800" dirty="0"/>
            <a:t>Solution-focus</a:t>
          </a:r>
        </a:p>
      </dgm:t>
    </dgm:pt>
    <dgm:pt modelId="{9C1009C2-6D58-4F36-815B-C3B53219BD0C}" type="parTrans" cxnId="{49F78137-CCF4-47B7-A54E-B1B3BB7803FA}">
      <dgm:prSet/>
      <dgm:spPr/>
      <dgm:t>
        <a:bodyPr/>
        <a:lstStyle/>
        <a:p>
          <a:endParaRPr lang="en-GB" sz="2000"/>
        </a:p>
      </dgm:t>
    </dgm:pt>
    <dgm:pt modelId="{EDC99445-75D2-4710-8FA7-8CD42582FDFD}" type="sibTrans" cxnId="{49F78137-CCF4-47B7-A54E-B1B3BB7803FA}">
      <dgm:prSet/>
      <dgm:spPr/>
      <dgm:t>
        <a:bodyPr/>
        <a:lstStyle/>
        <a:p>
          <a:endParaRPr lang="en-GB" sz="2000"/>
        </a:p>
      </dgm:t>
    </dgm:pt>
    <dgm:pt modelId="{313C92C3-5087-49C8-8F48-D439F04E633E}">
      <dgm:prSet phldrT="[Text]" custT="1"/>
      <dgm:spPr/>
      <dgm:t>
        <a:bodyPr/>
        <a:lstStyle/>
        <a:p>
          <a:r>
            <a:rPr lang="en-GB" sz="1800" dirty="0"/>
            <a:t>Optimism and hope</a:t>
          </a:r>
        </a:p>
      </dgm:t>
    </dgm:pt>
    <dgm:pt modelId="{B729A2EF-4CCF-40B5-87B4-453AEB3AACD2}" type="parTrans" cxnId="{6E61CCEF-ACD3-4650-98C6-6C2A6F47F6EF}">
      <dgm:prSet/>
      <dgm:spPr/>
      <dgm:t>
        <a:bodyPr/>
        <a:lstStyle/>
        <a:p>
          <a:endParaRPr lang="en-GB" sz="2000"/>
        </a:p>
      </dgm:t>
    </dgm:pt>
    <dgm:pt modelId="{34E0CF25-7078-468B-8B2A-4D04C094E772}" type="sibTrans" cxnId="{6E61CCEF-ACD3-4650-98C6-6C2A6F47F6EF}">
      <dgm:prSet/>
      <dgm:spPr/>
      <dgm:t>
        <a:bodyPr/>
        <a:lstStyle/>
        <a:p>
          <a:endParaRPr lang="en-GB" sz="2000"/>
        </a:p>
      </dgm:t>
    </dgm:pt>
    <dgm:pt modelId="{955828AB-0B2B-4349-B99F-7B8828682725}" type="pres">
      <dgm:prSet presAssocID="{5C851FFA-F72A-4E0C-9BC3-C5D510F1F780}" presName="cycle" presStyleCnt="0">
        <dgm:presLayoutVars>
          <dgm:dir/>
          <dgm:resizeHandles val="exact"/>
        </dgm:presLayoutVars>
      </dgm:prSet>
      <dgm:spPr/>
    </dgm:pt>
    <dgm:pt modelId="{71F0F295-2DCC-49EC-8879-B104532EA1FD}" type="pres">
      <dgm:prSet presAssocID="{5A0D6785-FDF0-46A3-B4D7-E6C1D3EDF8E4}" presName="node" presStyleLbl="node1" presStyleIdx="0" presStyleCnt="6">
        <dgm:presLayoutVars>
          <dgm:bulletEnabled val="1"/>
        </dgm:presLayoutVars>
      </dgm:prSet>
      <dgm:spPr/>
    </dgm:pt>
    <dgm:pt modelId="{12AE55F1-B385-472A-B649-E84B6BE5D5DD}" type="pres">
      <dgm:prSet presAssocID="{5A0D6785-FDF0-46A3-B4D7-E6C1D3EDF8E4}" presName="spNode" presStyleCnt="0"/>
      <dgm:spPr/>
    </dgm:pt>
    <dgm:pt modelId="{958D194D-6E78-446B-A88B-6CDA0653ABE9}" type="pres">
      <dgm:prSet presAssocID="{548ABF35-94A4-4333-9A61-FDE25ECDEC24}" presName="sibTrans" presStyleLbl="sibTrans1D1" presStyleIdx="0" presStyleCnt="6"/>
      <dgm:spPr/>
    </dgm:pt>
    <dgm:pt modelId="{CC8E0D00-68D2-48AB-9287-D8139F9C2D74}" type="pres">
      <dgm:prSet presAssocID="{2D860EC4-5AD6-49A2-87BB-33241711467B}" presName="node" presStyleLbl="node1" presStyleIdx="1" presStyleCnt="6">
        <dgm:presLayoutVars>
          <dgm:bulletEnabled val="1"/>
        </dgm:presLayoutVars>
      </dgm:prSet>
      <dgm:spPr/>
    </dgm:pt>
    <dgm:pt modelId="{2511894B-A498-473D-8A8A-0AFE704B1323}" type="pres">
      <dgm:prSet presAssocID="{2D860EC4-5AD6-49A2-87BB-33241711467B}" presName="spNode" presStyleCnt="0"/>
      <dgm:spPr/>
    </dgm:pt>
    <dgm:pt modelId="{9FC27CFE-D4F1-410E-8E13-93A7ED1E4878}" type="pres">
      <dgm:prSet presAssocID="{FEDB2CA9-9A90-4B21-8378-3E04850725CA}" presName="sibTrans" presStyleLbl="sibTrans1D1" presStyleIdx="1" presStyleCnt="6"/>
      <dgm:spPr/>
    </dgm:pt>
    <dgm:pt modelId="{A2C96B8E-89A2-45EC-926F-6CE718730E39}" type="pres">
      <dgm:prSet presAssocID="{4FD82DD8-51AB-4304-8F28-E2D53F121B48}" presName="node" presStyleLbl="node1" presStyleIdx="2" presStyleCnt="6">
        <dgm:presLayoutVars>
          <dgm:bulletEnabled val="1"/>
        </dgm:presLayoutVars>
      </dgm:prSet>
      <dgm:spPr/>
    </dgm:pt>
    <dgm:pt modelId="{A4C38E44-F83F-460F-97E8-500E14806403}" type="pres">
      <dgm:prSet presAssocID="{4FD82DD8-51AB-4304-8F28-E2D53F121B48}" presName="spNode" presStyleCnt="0"/>
      <dgm:spPr/>
    </dgm:pt>
    <dgm:pt modelId="{CEA8F523-252B-4524-B028-38AFB0A2846D}" type="pres">
      <dgm:prSet presAssocID="{EDC99445-75D2-4710-8FA7-8CD42582FDFD}" presName="sibTrans" presStyleLbl="sibTrans1D1" presStyleIdx="2" presStyleCnt="6"/>
      <dgm:spPr/>
    </dgm:pt>
    <dgm:pt modelId="{CA49BB75-4787-4BB6-A07F-042840AF4C2E}" type="pres">
      <dgm:prSet presAssocID="{313C92C3-5087-49C8-8F48-D439F04E633E}" presName="node" presStyleLbl="node1" presStyleIdx="3" presStyleCnt="6">
        <dgm:presLayoutVars>
          <dgm:bulletEnabled val="1"/>
        </dgm:presLayoutVars>
      </dgm:prSet>
      <dgm:spPr/>
    </dgm:pt>
    <dgm:pt modelId="{263D5A32-7EB9-4C86-874C-DBE948242EFD}" type="pres">
      <dgm:prSet presAssocID="{313C92C3-5087-49C8-8F48-D439F04E633E}" presName="spNode" presStyleCnt="0"/>
      <dgm:spPr/>
    </dgm:pt>
    <dgm:pt modelId="{2C912CA1-BE98-4840-915C-ABDF92F7D481}" type="pres">
      <dgm:prSet presAssocID="{34E0CF25-7078-468B-8B2A-4D04C094E772}" presName="sibTrans" presStyleLbl="sibTrans1D1" presStyleIdx="3" presStyleCnt="6"/>
      <dgm:spPr/>
    </dgm:pt>
    <dgm:pt modelId="{4C038C7D-A833-482A-AC0B-966921393182}" type="pres">
      <dgm:prSet presAssocID="{112F6609-5832-4886-8BC0-843D102509E5}" presName="node" presStyleLbl="node1" presStyleIdx="4" presStyleCnt="6">
        <dgm:presLayoutVars>
          <dgm:bulletEnabled val="1"/>
        </dgm:presLayoutVars>
      </dgm:prSet>
      <dgm:spPr/>
    </dgm:pt>
    <dgm:pt modelId="{4C16CC4A-BDEA-4418-8719-48AD34C64563}" type="pres">
      <dgm:prSet presAssocID="{112F6609-5832-4886-8BC0-843D102509E5}" presName="spNode" presStyleCnt="0"/>
      <dgm:spPr/>
    </dgm:pt>
    <dgm:pt modelId="{733E5D32-1FF3-4EC2-8A71-36B35383F586}" type="pres">
      <dgm:prSet presAssocID="{84452429-4CEE-4BAC-A3BB-C4BCD04BA694}" presName="sibTrans" presStyleLbl="sibTrans1D1" presStyleIdx="4" presStyleCnt="6"/>
      <dgm:spPr/>
    </dgm:pt>
    <dgm:pt modelId="{ACC3F5B1-8E0F-401C-8A82-1C1C44876B9A}" type="pres">
      <dgm:prSet presAssocID="{22964388-701E-4504-98B1-4C7A58C4823B}" presName="node" presStyleLbl="node1" presStyleIdx="5" presStyleCnt="6">
        <dgm:presLayoutVars>
          <dgm:bulletEnabled val="1"/>
        </dgm:presLayoutVars>
      </dgm:prSet>
      <dgm:spPr/>
    </dgm:pt>
    <dgm:pt modelId="{15F08E2B-978C-4EA7-8FB9-4EB77FAECCE6}" type="pres">
      <dgm:prSet presAssocID="{22964388-701E-4504-98B1-4C7A58C4823B}" presName="spNode" presStyleCnt="0"/>
      <dgm:spPr/>
    </dgm:pt>
    <dgm:pt modelId="{680F31E8-515B-46E2-A7B3-DB5562F82B52}" type="pres">
      <dgm:prSet presAssocID="{080380EF-708E-4C2B-AC08-3D4BE1B7F00B}" presName="sibTrans" presStyleLbl="sibTrans1D1" presStyleIdx="5" presStyleCnt="6"/>
      <dgm:spPr/>
    </dgm:pt>
  </dgm:ptLst>
  <dgm:cxnLst>
    <dgm:cxn modelId="{79E9F70F-00C5-4894-B223-9005BCDD980A}" srcId="{5C851FFA-F72A-4E0C-9BC3-C5D510F1F780}" destId="{5A0D6785-FDF0-46A3-B4D7-E6C1D3EDF8E4}" srcOrd="0" destOrd="0" parTransId="{E7A01DE9-B03F-46CF-AC9E-13DD99E7266A}" sibTransId="{548ABF35-94A4-4333-9A61-FDE25ECDEC24}"/>
    <dgm:cxn modelId="{946F3914-C703-4BC2-9A11-8719B19B2A04}" type="presOf" srcId="{313C92C3-5087-49C8-8F48-D439F04E633E}" destId="{CA49BB75-4787-4BB6-A07F-042840AF4C2E}" srcOrd="0" destOrd="0" presId="urn:microsoft.com/office/officeart/2005/8/layout/cycle6"/>
    <dgm:cxn modelId="{C9D86828-76D7-4751-85DE-B017843EDC58}" type="presOf" srcId="{84452429-4CEE-4BAC-A3BB-C4BCD04BA694}" destId="{733E5D32-1FF3-4EC2-8A71-36B35383F586}" srcOrd="0" destOrd="0" presId="urn:microsoft.com/office/officeart/2005/8/layout/cycle6"/>
    <dgm:cxn modelId="{49F78137-CCF4-47B7-A54E-B1B3BB7803FA}" srcId="{5C851FFA-F72A-4E0C-9BC3-C5D510F1F780}" destId="{4FD82DD8-51AB-4304-8F28-E2D53F121B48}" srcOrd="2" destOrd="0" parTransId="{9C1009C2-6D58-4F36-815B-C3B53219BD0C}" sibTransId="{EDC99445-75D2-4710-8FA7-8CD42582FDFD}"/>
    <dgm:cxn modelId="{868C755D-D6B3-4DAB-8110-3762666D39B5}" srcId="{5C851FFA-F72A-4E0C-9BC3-C5D510F1F780}" destId="{22964388-701E-4504-98B1-4C7A58C4823B}" srcOrd="5" destOrd="0" parTransId="{19DAB9CE-9221-41A6-B2F0-67D3FFC01439}" sibTransId="{080380EF-708E-4C2B-AC08-3D4BE1B7F00B}"/>
    <dgm:cxn modelId="{FD61F567-13A8-49B7-8215-D15C356DFC0B}" type="presOf" srcId="{22964388-701E-4504-98B1-4C7A58C4823B}" destId="{ACC3F5B1-8E0F-401C-8A82-1C1C44876B9A}" srcOrd="0" destOrd="0" presId="urn:microsoft.com/office/officeart/2005/8/layout/cycle6"/>
    <dgm:cxn modelId="{CCF31C49-B910-4FAC-9DB8-136380B41347}" type="presOf" srcId="{2D860EC4-5AD6-49A2-87BB-33241711467B}" destId="{CC8E0D00-68D2-48AB-9287-D8139F9C2D74}" srcOrd="0" destOrd="0" presId="urn:microsoft.com/office/officeart/2005/8/layout/cycle6"/>
    <dgm:cxn modelId="{ADC2FC82-4C3E-48E4-97EF-0CF0B6AF557C}" type="presOf" srcId="{5A0D6785-FDF0-46A3-B4D7-E6C1D3EDF8E4}" destId="{71F0F295-2DCC-49EC-8879-B104532EA1FD}" srcOrd="0" destOrd="0" presId="urn:microsoft.com/office/officeart/2005/8/layout/cycle6"/>
    <dgm:cxn modelId="{69895E8D-D21C-4F3E-B935-FE6B3369D7D8}" srcId="{5C851FFA-F72A-4E0C-9BC3-C5D510F1F780}" destId="{112F6609-5832-4886-8BC0-843D102509E5}" srcOrd="4" destOrd="0" parTransId="{E0420CF6-A49D-4ADC-80D9-80819B343136}" sibTransId="{84452429-4CEE-4BAC-A3BB-C4BCD04BA694}"/>
    <dgm:cxn modelId="{C8CF4CA7-5C63-4044-A070-549A03450E01}" type="presOf" srcId="{080380EF-708E-4C2B-AC08-3D4BE1B7F00B}" destId="{680F31E8-515B-46E2-A7B3-DB5562F82B52}" srcOrd="0" destOrd="0" presId="urn:microsoft.com/office/officeart/2005/8/layout/cycle6"/>
    <dgm:cxn modelId="{34C032B7-5BBB-4D24-97E8-8EAC143214E9}" type="presOf" srcId="{4FD82DD8-51AB-4304-8F28-E2D53F121B48}" destId="{A2C96B8E-89A2-45EC-926F-6CE718730E39}" srcOrd="0" destOrd="0" presId="urn:microsoft.com/office/officeart/2005/8/layout/cycle6"/>
    <dgm:cxn modelId="{49E35DC9-5797-4B2E-A76A-EDCF459F602B}" type="presOf" srcId="{548ABF35-94A4-4333-9A61-FDE25ECDEC24}" destId="{958D194D-6E78-446B-A88B-6CDA0653ABE9}" srcOrd="0" destOrd="0" presId="urn:microsoft.com/office/officeart/2005/8/layout/cycle6"/>
    <dgm:cxn modelId="{66C33ACC-C01F-4D3B-A39D-CF87211B06A4}" type="presOf" srcId="{EDC99445-75D2-4710-8FA7-8CD42582FDFD}" destId="{CEA8F523-252B-4524-B028-38AFB0A2846D}" srcOrd="0" destOrd="0" presId="urn:microsoft.com/office/officeart/2005/8/layout/cycle6"/>
    <dgm:cxn modelId="{D9AA9BCE-C980-42EC-A098-54316ABFDFEC}" type="presOf" srcId="{34E0CF25-7078-468B-8B2A-4D04C094E772}" destId="{2C912CA1-BE98-4840-915C-ABDF92F7D481}" srcOrd="0" destOrd="0" presId="urn:microsoft.com/office/officeart/2005/8/layout/cycle6"/>
    <dgm:cxn modelId="{68916ED2-792C-40D4-80FA-5570831FE058}" type="presOf" srcId="{FEDB2CA9-9A90-4B21-8378-3E04850725CA}" destId="{9FC27CFE-D4F1-410E-8E13-93A7ED1E4878}" srcOrd="0" destOrd="0" presId="urn:microsoft.com/office/officeart/2005/8/layout/cycle6"/>
    <dgm:cxn modelId="{247AE1D3-B388-42EC-90A0-B4AF23DEE376}" type="presOf" srcId="{112F6609-5832-4886-8BC0-843D102509E5}" destId="{4C038C7D-A833-482A-AC0B-966921393182}" srcOrd="0" destOrd="0" presId="urn:microsoft.com/office/officeart/2005/8/layout/cycle6"/>
    <dgm:cxn modelId="{AA92EAD4-7F78-4312-A58E-664B2F01DD3C}" srcId="{5C851FFA-F72A-4E0C-9BC3-C5D510F1F780}" destId="{2D860EC4-5AD6-49A2-87BB-33241711467B}" srcOrd="1" destOrd="0" parTransId="{C4E1804E-CA7F-4E64-A88F-47B983D8D223}" sibTransId="{FEDB2CA9-9A90-4B21-8378-3E04850725CA}"/>
    <dgm:cxn modelId="{6E61CCEF-ACD3-4650-98C6-6C2A6F47F6EF}" srcId="{5C851FFA-F72A-4E0C-9BC3-C5D510F1F780}" destId="{313C92C3-5087-49C8-8F48-D439F04E633E}" srcOrd="3" destOrd="0" parTransId="{B729A2EF-4CCF-40B5-87B4-453AEB3AACD2}" sibTransId="{34E0CF25-7078-468B-8B2A-4D04C094E772}"/>
    <dgm:cxn modelId="{769F72F6-38E3-401D-9161-C7E2D7DCE4FF}" type="presOf" srcId="{5C851FFA-F72A-4E0C-9BC3-C5D510F1F780}" destId="{955828AB-0B2B-4349-B99F-7B8828682725}" srcOrd="0" destOrd="0" presId="urn:microsoft.com/office/officeart/2005/8/layout/cycle6"/>
    <dgm:cxn modelId="{DD814904-2FF6-44D5-9506-2692A324D930}" type="presParOf" srcId="{955828AB-0B2B-4349-B99F-7B8828682725}" destId="{71F0F295-2DCC-49EC-8879-B104532EA1FD}" srcOrd="0" destOrd="0" presId="urn:microsoft.com/office/officeart/2005/8/layout/cycle6"/>
    <dgm:cxn modelId="{3B6400D4-2650-49DB-B374-005DA1926DF8}" type="presParOf" srcId="{955828AB-0B2B-4349-B99F-7B8828682725}" destId="{12AE55F1-B385-472A-B649-E84B6BE5D5DD}" srcOrd="1" destOrd="0" presId="urn:microsoft.com/office/officeart/2005/8/layout/cycle6"/>
    <dgm:cxn modelId="{ED63FA39-34E7-4918-A36E-2A2EE87E0DCE}" type="presParOf" srcId="{955828AB-0B2B-4349-B99F-7B8828682725}" destId="{958D194D-6E78-446B-A88B-6CDA0653ABE9}" srcOrd="2" destOrd="0" presId="urn:microsoft.com/office/officeart/2005/8/layout/cycle6"/>
    <dgm:cxn modelId="{8EA6F165-1EF5-488A-86A4-BCADF6D84A9B}" type="presParOf" srcId="{955828AB-0B2B-4349-B99F-7B8828682725}" destId="{CC8E0D00-68D2-48AB-9287-D8139F9C2D74}" srcOrd="3" destOrd="0" presId="urn:microsoft.com/office/officeart/2005/8/layout/cycle6"/>
    <dgm:cxn modelId="{1DAF7A6A-9365-4AA1-95F2-ED95B586B3C0}" type="presParOf" srcId="{955828AB-0B2B-4349-B99F-7B8828682725}" destId="{2511894B-A498-473D-8A8A-0AFE704B1323}" srcOrd="4" destOrd="0" presId="urn:microsoft.com/office/officeart/2005/8/layout/cycle6"/>
    <dgm:cxn modelId="{7E416290-31ED-423D-9252-22DD7E49A1EA}" type="presParOf" srcId="{955828AB-0B2B-4349-B99F-7B8828682725}" destId="{9FC27CFE-D4F1-410E-8E13-93A7ED1E4878}" srcOrd="5" destOrd="0" presId="urn:microsoft.com/office/officeart/2005/8/layout/cycle6"/>
    <dgm:cxn modelId="{ED755BFD-7C4E-4F4B-8E7D-1D868B6B41FD}" type="presParOf" srcId="{955828AB-0B2B-4349-B99F-7B8828682725}" destId="{A2C96B8E-89A2-45EC-926F-6CE718730E39}" srcOrd="6" destOrd="0" presId="urn:microsoft.com/office/officeart/2005/8/layout/cycle6"/>
    <dgm:cxn modelId="{F3D9C628-71AB-40C3-BF92-704E537AD802}" type="presParOf" srcId="{955828AB-0B2B-4349-B99F-7B8828682725}" destId="{A4C38E44-F83F-460F-97E8-500E14806403}" srcOrd="7" destOrd="0" presId="urn:microsoft.com/office/officeart/2005/8/layout/cycle6"/>
    <dgm:cxn modelId="{94FFD5CA-31D2-4573-A442-1735F60051D5}" type="presParOf" srcId="{955828AB-0B2B-4349-B99F-7B8828682725}" destId="{CEA8F523-252B-4524-B028-38AFB0A2846D}" srcOrd="8" destOrd="0" presId="urn:microsoft.com/office/officeart/2005/8/layout/cycle6"/>
    <dgm:cxn modelId="{7A76BFCF-0C9F-4612-AE45-07FE8F24CBAD}" type="presParOf" srcId="{955828AB-0B2B-4349-B99F-7B8828682725}" destId="{CA49BB75-4787-4BB6-A07F-042840AF4C2E}" srcOrd="9" destOrd="0" presId="urn:microsoft.com/office/officeart/2005/8/layout/cycle6"/>
    <dgm:cxn modelId="{1FE56B3B-AED1-4327-95F4-533A95B799F5}" type="presParOf" srcId="{955828AB-0B2B-4349-B99F-7B8828682725}" destId="{263D5A32-7EB9-4C86-874C-DBE948242EFD}" srcOrd="10" destOrd="0" presId="urn:microsoft.com/office/officeart/2005/8/layout/cycle6"/>
    <dgm:cxn modelId="{EC2EDF12-0523-4E8F-A489-8687993134BC}" type="presParOf" srcId="{955828AB-0B2B-4349-B99F-7B8828682725}" destId="{2C912CA1-BE98-4840-915C-ABDF92F7D481}" srcOrd="11" destOrd="0" presId="urn:microsoft.com/office/officeart/2005/8/layout/cycle6"/>
    <dgm:cxn modelId="{14CE7404-B8AD-4EEB-A893-015F536C5EC9}" type="presParOf" srcId="{955828AB-0B2B-4349-B99F-7B8828682725}" destId="{4C038C7D-A833-482A-AC0B-966921393182}" srcOrd="12" destOrd="0" presId="urn:microsoft.com/office/officeart/2005/8/layout/cycle6"/>
    <dgm:cxn modelId="{002FE283-715D-441B-98B7-7C613785C1D3}" type="presParOf" srcId="{955828AB-0B2B-4349-B99F-7B8828682725}" destId="{4C16CC4A-BDEA-4418-8719-48AD34C64563}" srcOrd="13" destOrd="0" presId="urn:microsoft.com/office/officeart/2005/8/layout/cycle6"/>
    <dgm:cxn modelId="{9D55358E-4C6D-4342-BE47-84A5178FE4B3}" type="presParOf" srcId="{955828AB-0B2B-4349-B99F-7B8828682725}" destId="{733E5D32-1FF3-4EC2-8A71-36B35383F586}" srcOrd="14" destOrd="0" presId="urn:microsoft.com/office/officeart/2005/8/layout/cycle6"/>
    <dgm:cxn modelId="{D947EF78-E305-4D33-8209-C865B8681D88}" type="presParOf" srcId="{955828AB-0B2B-4349-B99F-7B8828682725}" destId="{ACC3F5B1-8E0F-401C-8A82-1C1C44876B9A}" srcOrd="15" destOrd="0" presId="urn:microsoft.com/office/officeart/2005/8/layout/cycle6"/>
    <dgm:cxn modelId="{412E9D0D-CFD0-4D03-AC52-8A918E8AED59}" type="presParOf" srcId="{955828AB-0B2B-4349-B99F-7B8828682725}" destId="{15F08E2B-978C-4EA7-8FB9-4EB77FAECCE6}" srcOrd="16" destOrd="0" presId="urn:microsoft.com/office/officeart/2005/8/layout/cycle6"/>
    <dgm:cxn modelId="{786FFA6D-42B5-4245-B346-E39E53A630B4}" type="presParOf" srcId="{955828AB-0B2B-4349-B99F-7B8828682725}" destId="{680F31E8-515B-46E2-A7B3-DB5562F82B52}"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47B50F-2192-4AFA-81AE-071A50A059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AA55C21C-9CB1-4E80-81F7-8EB093C5033E}">
      <dgm:prSet phldrT="[Text]"/>
      <dgm:spPr/>
      <dgm:t>
        <a:bodyPr/>
        <a:lstStyle/>
        <a:p>
          <a:r>
            <a:rPr lang="en-GB" dirty="0"/>
            <a:t>38 teams from 25 organisations</a:t>
          </a:r>
        </a:p>
      </dgm:t>
    </dgm:pt>
    <dgm:pt modelId="{23BCA9AA-B2E3-47F0-9EC3-84EFA4F51312}" type="parTrans" cxnId="{C4FB695F-AD4E-4EC8-8520-43B081B9072A}">
      <dgm:prSet/>
      <dgm:spPr/>
      <dgm:t>
        <a:bodyPr/>
        <a:lstStyle/>
        <a:p>
          <a:endParaRPr lang="en-GB"/>
        </a:p>
      </dgm:t>
    </dgm:pt>
    <dgm:pt modelId="{B90684F5-8EDB-4DA4-8055-928857D11892}" type="sibTrans" cxnId="{C4FB695F-AD4E-4EC8-8520-43B081B9072A}">
      <dgm:prSet/>
      <dgm:spPr/>
      <dgm:t>
        <a:bodyPr/>
        <a:lstStyle/>
        <a:p>
          <a:endParaRPr lang="en-GB"/>
        </a:p>
      </dgm:t>
    </dgm:pt>
    <dgm:pt modelId="{B1CCDB1E-736F-4E37-B734-B88BAEA65762}">
      <dgm:prSet phldrT="[Text]"/>
      <dgm:spPr/>
      <dgm:t>
        <a:bodyPr/>
        <a:lstStyle/>
        <a:p>
          <a:r>
            <a:rPr lang="en-GB" dirty="0"/>
            <a:t>18 month programme</a:t>
          </a:r>
        </a:p>
      </dgm:t>
    </dgm:pt>
    <dgm:pt modelId="{BC62CB00-105B-4D1C-B2BF-0F2ACAB23EFC}" type="parTrans" cxnId="{3619260E-A120-4B9B-88D6-BC84004B4668}">
      <dgm:prSet/>
      <dgm:spPr/>
      <dgm:t>
        <a:bodyPr/>
        <a:lstStyle/>
        <a:p>
          <a:endParaRPr lang="en-GB"/>
        </a:p>
      </dgm:t>
    </dgm:pt>
    <dgm:pt modelId="{5E2B71E8-4DD7-412E-9970-8732208B549E}" type="sibTrans" cxnId="{3619260E-A120-4B9B-88D6-BC84004B4668}">
      <dgm:prSet/>
      <dgm:spPr/>
      <dgm:t>
        <a:bodyPr/>
        <a:lstStyle/>
        <a:p>
          <a:endParaRPr lang="en-GB"/>
        </a:p>
      </dgm:t>
    </dgm:pt>
    <dgm:pt modelId="{710D9BB9-ECB4-4DCC-B3F6-A2421D953146}">
      <dgm:prSet phldrT="[Text]"/>
      <dgm:spPr/>
      <dgm:t>
        <a:bodyPr/>
        <a:lstStyle/>
        <a:p>
          <a:r>
            <a:rPr lang="en-GB" dirty="0"/>
            <a:t>Close QI support</a:t>
          </a:r>
        </a:p>
      </dgm:t>
    </dgm:pt>
    <dgm:pt modelId="{EE2DA647-7274-4220-8176-26AE07C3F953}" type="parTrans" cxnId="{5293C3C7-113E-4712-944D-5ECB2159A099}">
      <dgm:prSet/>
      <dgm:spPr/>
      <dgm:t>
        <a:bodyPr/>
        <a:lstStyle/>
        <a:p>
          <a:endParaRPr lang="en-GB"/>
        </a:p>
      </dgm:t>
    </dgm:pt>
    <dgm:pt modelId="{7EF782A2-810C-4046-9B48-53AE990D66C3}" type="sibTrans" cxnId="{5293C3C7-113E-4712-944D-5ECB2159A099}">
      <dgm:prSet/>
      <dgm:spPr/>
      <dgm:t>
        <a:bodyPr/>
        <a:lstStyle/>
        <a:p>
          <a:endParaRPr lang="en-GB"/>
        </a:p>
      </dgm:t>
    </dgm:pt>
    <dgm:pt modelId="{25949CDD-7F10-4250-9C18-F01697449174}">
      <dgm:prSet phldrT="[Text]"/>
      <dgm:spPr/>
      <dgm:t>
        <a:bodyPr/>
        <a:lstStyle/>
        <a:p>
          <a:r>
            <a:rPr lang="en-GB" dirty="0"/>
            <a:t>300+ change ideas tested</a:t>
          </a:r>
        </a:p>
      </dgm:t>
    </dgm:pt>
    <dgm:pt modelId="{29EF5D9F-D502-4ACE-868C-52A776CCA241}" type="parTrans" cxnId="{5CEF9011-8447-44DB-AD56-98E24F496FD5}">
      <dgm:prSet/>
      <dgm:spPr/>
      <dgm:t>
        <a:bodyPr/>
        <a:lstStyle/>
        <a:p>
          <a:endParaRPr lang="en-GB"/>
        </a:p>
      </dgm:t>
    </dgm:pt>
    <dgm:pt modelId="{FE550505-715E-46F5-A626-CC66A5A088B7}" type="sibTrans" cxnId="{5CEF9011-8447-44DB-AD56-98E24F496FD5}">
      <dgm:prSet/>
      <dgm:spPr/>
      <dgm:t>
        <a:bodyPr/>
        <a:lstStyle/>
        <a:p>
          <a:endParaRPr lang="en-GB"/>
        </a:p>
      </dgm:t>
    </dgm:pt>
    <dgm:pt modelId="{5FE259C6-5FB4-42FD-A882-6985A51A2E18}">
      <dgm:prSet phldrT="[Text]"/>
      <dgm:spPr/>
      <dgm:t>
        <a:bodyPr/>
        <a:lstStyle/>
        <a:p>
          <a:r>
            <a:rPr lang="en-GB" dirty="0"/>
            <a:t>24 teams achieved a sustained reduction</a:t>
          </a:r>
        </a:p>
      </dgm:t>
    </dgm:pt>
    <dgm:pt modelId="{42818019-5DCD-402E-A862-B08967BC0B62}" type="parTrans" cxnId="{0E150EFA-3A71-471D-BD34-B4E075C9FBD9}">
      <dgm:prSet/>
      <dgm:spPr/>
      <dgm:t>
        <a:bodyPr/>
        <a:lstStyle/>
        <a:p>
          <a:endParaRPr lang="en-GB"/>
        </a:p>
      </dgm:t>
    </dgm:pt>
    <dgm:pt modelId="{C8B3DC63-77DF-4D21-8C3D-D3262580981A}" type="sibTrans" cxnId="{0E150EFA-3A71-471D-BD34-B4E075C9FBD9}">
      <dgm:prSet/>
      <dgm:spPr/>
      <dgm:t>
        <a:bodyPr/>
        <a:lstStyle/>
        <a:p>
          <a:endParaRPr lang="en-GB"/>
        </a:p>
      </dgm:t>
    </dgm:pt>
    <dgm:pt modelId="{DC3B47A7-9FED-4495-8ACD-F1892523A5E2}" type="pres">
      <dgm:prSet presAssocID="{CA47B50F-2192-4AFA-81AE-071A50A05929}" presName="diagram" presStyleCnt="0">
        <dgm:presLayoutVars>
          <dgm:dir/>
          <dgm:resizeHandles val="exact"/>
        </dgm:presLayoutVars>
      </dgm:prSet>
      <dgm:spPr/>
    </dgm:pt>
    <dgm:pt modelId="{F542A65C-B36F-4399-9CFE-7C495C09517B}" type="pres">
      <dgm:prSet presAssocID="{AA55C21C-9CB1-4E80-81F7-8EB093C5033E}" presName="node" presStyleLbl="node1" presStyleIdx="0" presStyleCnt="5">
        <dgm:presLayoutVars>
          <dgm:bulletEnabled val="1"/>
        </dgm:presLayoutVars>
      </dgm:prSet>
      <dgm:spPr/>
    </dgm:pt>
    <dgm:pt modelId="{D73231BE-4FBE-4119-97EE-C96AD843DAD8}" type="pres">
      <dgm:prSet presAssocID="{B90684F5-8EDB-4DA4-8055-928857D11892}" presName="sibTrans" presStyleCnt="0"/>
      <dgm:spPr/>
    </dgm:pt>
    <dgm:pt modelId="{13CFFC1E-48EC-42B2-A54C-23E1EE02512A}" type="pres">
      <dgm:prSet presAssocID="{B1CCDB1E-736F-4E37-B734-B88BAEA65762}" presName="node" presStyleLbl="node1" presStyleIdx="1" presStyleCnt="5">
        <dgm:presLayoutVars>
          <dgm:bulletEnabled val="1"/>
        </dgm:presLayoutVars>
      </dgm:prSet>
      <dgm:spPr/>
    </dgm:pt>
    <dgm:pt modelId="{0D697690-4FE6-4868-BEA2-4BD84CA5C09C}" type="pres">
      <dgm:prSet presAssocID="{5E2B71E8-4DD7-412E-9970-8732208B549E}" presName="sibTrans" presStyleCnt="0"/>
      <dgm:spPr/>
    </dgm:pt>
    <dgm:pt modelId="{F0EE9B27-5439-42E8-9DB2-7BC5438A429F}" type="pres">
      <dgm:prSet presAssocID="{710D9BB9-ECB4-4DCC-B3F6-A2421D953146}" presName="node" presStyleLbl="node1" presStyleIdx="2" presStyleCnt="5">
        <dgm:presLayoutVars>
          <dgm:bulletEnabled val="1"/>
        </dgm:presLayoutVars>
      </dgm:prSet>
      <dgm:spPr/>
    </dgm:pt>
    <dgm:pt modelId="{F692A34F-CF0A-473D-8477-E0A7136F94C5}" type="pres">
      <dgm:prSet presAssocID="{7EF782A2-810C-4046-9B48-53AE990D66C3}" presName="sibTrans" presStyleCnt="0"/>
      <dgm:spPr/>
    </dgm:pt>
    <dgm:pt modelId="{AFCA7FCA-0888-4F8E-82AD-4720D92427D8}" type="pres">
      <dgm:prSet presAssocID="{25949CDD-7F10-4250-9C18-F01697449174}" presName="node" presStyleLbl="node1" presStyleIdx="3" presStyleCnt="5">
        <dgm:presLayoutVars>
          <dgm:bulletEnabled val="1"/>
        </dgm:presLayoutVars>
      </dgm:prSet>
      <dgm:spPr/>
    </dgm:pt>
    <dgm:pt modelId="{576E2533-952D-431C-89F6-1FBE5E064367}" type="pres">
      <dgm:prSet presAssocID="{FE550505-715E-46F5-A626-CC66A5A088B7}" presName="sibTrans" presStyleCnt="0"/>
      <dgm:spPr/>
    </dgm:pt>
    <dgm:pt modelId="{12D29F76-45CA-43A3-911F-11C00410B613}" type="pres">
      <dgm:prSet presAssocID="{5FE259C6-5FB4-42FD-A882-6985A51A2E18}" presName="node" presStyleLbl="node1" presStyleIdx="4" presStyleCnt="5">
        <dgm:presLayoutVars>
          <dgm:bulletEnabled val="1"/>
        </dgm:presLayoutVars>
      </dgm:prSet>
      <dgm:spPr/>
    </dgm:pt>
  </dgm:ptLst>
  <dgm:cxnLst>
    <dgm:cxn modelId="{3619260E-A120-4B9B-88D6-BC84004B4668}" srcId="{CA47B50F-2192-4AFA-81AE-071A50A05929}" destId="{B1CCDB1E-736F-4E37-B734-B88BAEA65762}" srcOrd="1" destOrd="0" parTransId="{BC62CB00-105B-4D1C-B2BF-0F2ACAB23EFC}" sibTransId="{5E2B71E8-4DD7-412E-9970-8732208B549E}"/>
    <dgm:cxn modelId="{5CEF9011-8447-44DB-AD56-98E24F496FD5}" srcId="{CA47B50F-2192-4AFA-81AE-071A50A05929}" destId="{25949CDD-7F10-4250-9C18-F01697449174}" srcOrd="3" destOrd="0" parTransId="{29EF5D9F-D502-4ACE-868C-52A776CCA241}" sibTransId="{FE550505-715E-46F5-A626-CC66A5A088B7}"/>
    <dgm:cxn modelId="{EE8E472E-46F9-43D6-A4DD-4719469A5DD7}" type="presOf" srcId="{710D9BB9-ECB4-4DCC-B3F6-A2421D953146}" destId="{F0EE9B27-5439-42E8-9DB2-7BC5438A429F}" srcOrd="0" destOrd="0" presId="urn:microsoft.com/office/officeart/2005/8/layout/default"/>
    <dgm:cxn modelId="{C4FB695F-AD4E-4EC8-8520-43B081B9072A}" srcId="{CA47B50F-2192-4AFA-81AE-071A50A05929}" destId="{AA55C21C-9CB1-4E80-81F7-8EB093C5033E}" srcOrd="0" destOrd="0" parTransId="{23BCA9AA-B2E3-47F0-9EC3-84EFA4F51312}" sibTransId="{B90684F5-8EDB-4DA4-8055-928857D11892}"/>
    <dgm:cxn modelId="{CB662F4B-8A21-4885-AE11-1D8F2B99299D}" type="presOf" srcId="{CA47B50F-2192-4AFA-81AE-071A50A05929}" destId="{DC3B47A7-9FED-4495-8ACD-F1892523A5E2}" srcOrd="0" destOrd="0" presId="urn:microsoft.com/office/officeart/2005/8/layout/default"/>
    <dgm:cxn modelId="{E9ECED6C-1BA1-491D-9D5B-E6E4DFE0EC5D}" type="presOf" srcId="{25949CDD-7F10-4250-9C18-F01697449174}" destId="{AFCA7FCA-0888-4F8E-82AD-4720D92427D8}" srcOrd="0" destOrd="0" presId="urn:microsoft.com/office/officeart/2005/8/layout/default"/>
    <dgm:cxn modelId="{D1F42086-4BD2-47F3-837E-7027CFCE982D}" type="presOf" srcId="{AA55C21C-9CB1-4E80-81F7-8EB093C5033E}" destId="{F542A65C-B36F-4399-9CFE-7C495C09517B}" srcOrd="0" destOrd="0" presId="urn:microsoft.com/office/officeart/2005/8/layout/default"/>
    <dgm:cxn modelId="{BBD97EBC-2101-4E0A-9080-436DDF9C482D}" type="presOf" srcId="{B1CCDB1E-736F-4E37-B734-B88BAEA65762}" destId="{13CFFC1E-48EC-42B2-A54C-23E1EE02512A}" srcOrd="0" destOrd="0" presId="urn:microsoft.com/office/officeart/2005/8/layout/default"/>
    <dgm:cxn modelId="{E55A90C6-E043-4F39-85B7-EDA41345E2DB}" type="presOf" srcId="{5FE259C6-5FB4-42FD-A882-6985A51A2E18}" destId="{12D29F76-45CA-43A3-911F-11C00410B613}" srcOrd="0" destOrd="0" presId="urn:microsoft.com/office/officeart/2005/8/layout/default"/>
    <dgm:cxn modelId="{5293C3C7-113E-4712-944D-5ECB2159A099}" srcId="{CA47B50F-2192-4AFA-81AE-071A50A05929}" destId="{710D9BB9-ECB4-4DCC-B3F6-A2421D953146}" srcOrd="2" destOrd="0" parTransId="{EE2DA647-7274-4220-8176-26AE07C3F953}" sibTransId="{7EF782A2-810C-4046-9B48-53AE990D66C3}"/>
    <dgm:cxn modelId="{0E150EFA-3A71-471D-BD34-B4E075C9FBD9}" srcId="{CA47B50F-2192-4AFA-81AE-071A50A05929}" destId="{5FE259C6-5FB4-42FD-A882-6985A51A2E18}" srcOrd="4" destOrd="0" parTransId="{42818019-5DCD-402E-A862-B08967BC0B62}" sibTransId="{C8B3DC63-77DF-4D21-8C3D-D3262580981A}"/>
    <dgm:cxn modelId="{D83D1141-1157-4400-B0B8-76F464D79FE5}" type="presParOf" srcId="{DC3B47A7-9FED-4495-8ACD-F1892523A5E2}" destId="{F542A65C-B36F-4399-9CFE-7C495C09517B}" srcOrd="0" destOrd="0" presId="urn:microsoft.com/office/officeart/2005/8/layout/default"/>
    <dgm:cxn modelId="{49A35778-2031-4599-BAC9-77ACC7CDFC38}" type="presParOf" srcId="{DC3B47A7-9FED-4495-8ACD-F1892523A5E2}" destId="{D73231BE-4FBE-4119-97EE-C96AD843DAD8}" srcOrd="1" destOrd="0" presId="urn:microsoft.com/office/officeart/2005/8/layout/default"/>
    <dgm:cxn modelId="{CCBF126C-7410-4DB3-BF62-F9D121A9884F}" type="presParOf" srcId="{DC3B47A7-9FED-4495-8ACD-F1892523A5E2}" destId="{13CFFC1E-48EC-42B2-A54C-23E1EE02512A}" srcOrd="2" destOrd="0" presId="urn:microsoft.com/office/officeart/2005/8/layout/default"/>
    <dgm:cxn modelId="{96BE608D-5222-48B4-82B8-FC5AA0A581F3}" type="presParOf" srcId="{DC3B47A7-9FED-4495-8ACD-F1892523A5E2}" destId="{0D697690-4FE6-4868-BEA2-4BD84CA5C09C}" srcOrd="3" destOrd="0" presId="urn:microsoft.com/office/officeart/2005/8/layout/default"/>
    <dgm:cxn modelId="{223B69AC-6A70-4A65-A048-95CD65E541A4}" type="presParOf" srcId="{DC3B47A7-9FED-4495-8ACD-F1892523A5E2}" destId="{F0EE9B27-5439-42E8-9DB2-7BC5438A429F}" srcOrd="4" destOrd="0" presId="urn:microsoft.com/office/officeart/2005/8/layout/default"/>
    <dgm:cxn modelId="{1B4CEFD7-763E-4277-9C3A-B46662175B09}" type="presParOf" srcId="{DC3B47A7-9FED-4495-8ACD-F1892523A5E2}" destId="{F692A34F-CF0A-473D-8477-E0A7136F94C5}" srcOrd="5" destOrd="0" presId="urn:microsoft.com/office/officeart/2005/8/layout/default"/>
    <dgm:cxn modelId="{68B39797-94EB-4958-B2AD-2DB1232A86DA}" type="presParOf" srcId="{DC3B47A7-9FED-4495-8ACD-F1892523A5E2}" destId="{AFCA7FCA-0888-4F8E-82AD-4720D92427D8}" srcOrd="6" destOrd="0" presId="urn:microsoft.com/office/officeart/2005/8/layout/default"/>
    <dgm:cxn modelId="{4239FFF9-586A-4DF3-9F52-B3E83BB32339}" type="presParOf" srcId="{DC3B47A7-9FED-4495-8ACD-F1892523A5E2}" destId="{576E2533-952D-431C-89F6-1FBE5E064367}" srcOrd="7" destOrd="0" presId="urn:microsoft.com/office/officeart/2005/8/layout/default"/>
    <dgm:cxn modelId="{F248D164-C43F-42DB-B5E2-3D3363D5226C}" type="presParOf" srcId="{DC3B47A7-9FED-4495-8ACD-F1892523A5E2}" destId="{12D29F76-45CA-43A3-911F-11C00410B613}"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A6BD4-BE5C-4988-86E8-47CD12ED3FD1}">
      <dsp:nvSpPr>
        <dsp:cNvPr id="0" name=""/>
        <dsp:cNvSpPr/>
      </dsp:nvSpPr>
      <dsp:spPr>
        <a:xfrm>
          <a:off x="0" y="4050"/>
          <a:ext cx="943757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40C3E0-1ABE-4102-9D0D-0AC2E9F89B6B}">
      <dsp:nvSpPr>
        <dsp:cNvPr id="0" name=""/>
        <dsp:cNvSpPr/>
      </dsp:nvSpPr>
      <dsp:spPr>
        <a:xfrm>
          <a:off x="0" y="4050"/>
          <a:ext cx="9437570" cy="138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Tackling a complex problem</a:t>
          </a:r>
          <a:endParaRPr lang="en-US" sz="2400" kern="1200" dirty="0"/>
        </a:p>
      </dsp:txBody>
      <dsp:txXfrm>
        <a:off x="0" y="4050"/>
        <a:ext cx="9437570" cy="1381333"/>
      </dsp:txXfrm>
    </dsp:sp>
    <dsp:sp modelId="{5A68256E-CAE1-4FD3-AF98-31FA4E87277E}">
      <dsp:nvSpPr>
        <dsp:cNvPr id="0" name=""/>
        <dsp:cNvSpPr/>
      </dsp:nvSpPr>
      <dsp:spPr>
        <a:xfrm>
          <a:off x="0" y="1385384"/>
          <a:ext cx="9437570" cy="0"/>
        </a:xfrm>
        <a:prstGeom prst="line">
          <a:avLst/>
        </a:prstGeom>
        <a:solidFill>
          <a:schemeClr val="accent2">
            <a:hueOff val="1288723"/>
            <a:satOff val="-3699"/>
            <a:lumOff val="-5922"/>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A3A244-582B-4D38-8B43-EED4B6A76EE9}">
      <dsp:nvSpPr>
        <dsp:cNvPr id="0" name=""/>
        <dsp:cNvSpPr/>
      </dsp:nvSpPr>
      <dsp:spPr>
        <a:xfrm>
          <a:off x="0" y="1385384"/>
          <a:ext cx="9437570" cy="138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Diverse representation, from those closest to the problem</a:t>
          </a:r>
          <a:endParaRPr lang="en-US" sz="2400" kern="1200" dirty="0"/>
        </a:p>
      </dsp:txBody>
      <dsp:txXfrm>
        <a:off x="0" y="1385384"/>
        <a:ext cx="9437570" cy="1381333"/>
      </dsp:txXfrm>
    </dsp:sp>
    <dsp:sp modelId="{66A8527C-F303-4194-958C-E0EC75D86D9F}">
      <dsp:nvSpPr>
        <dsp:cNvPr id="0" name=""/>
        <dsp:cNvSpPr/>
      </dsp:nvSpPr>
      <dsp:spPr>
        <a:xfrm>
          <a:off x="0" y="2766717"/>
          <a:ext cx="9437570" cy="0"/>
        </a:xfrm>
        <a:prstGeom prst="line">
          <a:avLst/>
        </a:prstGeom>
        <a:solidFill>
          <a:schemeClr val="accent2">
            <a:hueOff val="2577445"/>
            <a:satOff val="-7397"/>
            <a:lumOff val="-11844"/>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1C680A-E6F9-426A-9D4B-A9EEC9EA8273}">
      <dsp:nvSpPr>
        <dsp:cNvPr id="0" name=""/>
        <dsp:cNvSpPr/>
      </dsp:nvSpPr>
      <dsp:spPr>
        <a:xfrm>
          <a:off x="0" y="2766717"/>
          <a:ext cx="9437570" cy="138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Applying a systematic method</a:t>
          </a:r>
          <a:endParaRPr lang="en-US" sz="2400" kern="1200"/>
        </a:p>
      </dsp:txBody>
      <dsp:txXfrm>
        <a:off x="0" y="2766717"/>
        <a:ext cx="9437570" cy="1381333"/>
      </dsp:txXfrm>
    </dsp:sp>
    <dsp:sp modelId="{DFD7844D-D395-4ADF-90BF-06B4E31368AB}">
      <dsp:nvSpPr>
        <dsp:cNvPr id="0" name=""/>
        <dsp:cNvSpPr/>
      </dsp:nvSpPr>
      <dsp:spPr>
        <a:xfrm>
          <a:off x="0" y="4148051"/>
          <a:ext cx="9437570" cy="0"/>
        </a:xfrm>
        <a:prstGeom prst="line">
          <a:avLst/>
        </a:prstGeom>
        <a:solidFill>
          <a:schemeClr val="accent2">
            <a:hueOff val="3866169"/>
            <a:satOff val="-11096"/>
            <a:lumOff val="-17765"/>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D2014E-EEE8-4ADA-95A7-744B2CC4C20A}">
      <dsp:nvSpPr>
        <dsp:cNvPr id="0" name=""/>
        <dsp:cNvSpPr/>
      </dsp:nvSpPr>
      <dsp:spPr>
        <a:xfrm>
          <a:off x="0" y="4148051"/>
          <a:ext cx="9437570" cy="138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Theory-building</a:t>
          </a:r>
          <a:endParaRPr lang="en-US" sz="2400" kern="1200"/>
        </a:p>
      </dsp:txBody>
      <dsp:txXfrm>
        <a:off x="0" y="4148051"/>
        <a:ext cx="9437570" cy="1381333"/>
      </dsp:txXfrm>
    </dsp:sp>
    <dsp:sp modelId="{30640666-F7DD-456E-AE4C-DC43BD53EE92}">
      <dsp:nvSpPr>
        <dsp:cNvPr id="0" name=""/>
        <dsp:cNvSpPr/>
      </dsp:nvSpPr>
      <dsp:spPr>
        <a:xfrm>
          <a:off x="0" y="5529385"/>
          <a:ext cx="9437570" cy="0"/>
        </a:xfrm>
        <a:prstGeom prst="line">
          <a:avLst/>
        </a:prstGeom>
        <a:solidFill>
          <a:schemeClr val="accent2">
            <a:hueOff val="5154891"/>
            <a:satOff val="-14794"/>
            <a:lumOff val="-23687"/>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809DB-A90C-4D92-8685-45BA5A58E193}">
      <dsp:nvSpPr>
        <dsp:cNvPr id="0" name=""/>
        <dsp:cNvSpPr/>
      </dsp:nvSpPr>
      <dsp:spPr>
        <a:xfrm>
          <a:off x="0" y="5529385"/>
          <a:ext cx="9437570" cy="138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Testing and learning</a:t>
          </a:r>
          <a:endParaRPr lang="en-US" sz="2400" kern="1200"/>
        </a:p>
      </dsp:txBody>
      <dsp:txXfrm>
        <a:off x="0" y="5529385"/>
        <a:ext cx="9437570" cy="1381333"/>
      </dsp:txXfrm>
    </dsp:sp>
    <dsp:sp modelId="{A4E4994C-6700-4791-AB19-57C8550468F3}">
      <dsp:nvSpPr>
        <dsp:cNvPr id="0" name=""/>
        <dsp:cNvSpPr/>
      </dsp:nvSpPr>
      <dsp:spPr>
        <a:xfrm>
          <a:off x="0" y="6910718"/>
          <a:ext cx="9437570"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9A2F66-FAEC-44FD-A060-A08ECE6264CD}">
      <dsp:nvSpPr>
        <dsp:cNvPr id="0" name=""/>
        <dsp:cNvSpPr/>
      </dsp:nvSpPr>
      <dsp:spPr>
        <a:xfrm>
          <a:off x="0" y="6910718"/>
          <a:ext cx="9437570" cy="138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Use of data over time</a:t>
          </a:r>
          <a:endParaRPr lang="en-US" sz="2400" kern="1200" dirty="0"/>
        </a:p>
      </dsp:txBody>
      <dsp:txXfrm>
        <a:off x="0" y="6910718"/>
        <a:ext cx="9437570" cy="13813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C7744-41D9-49BE-827B-7550D20FA16E}">
      <dsp:nvSpPr>
        <dsp:cNvPr id="0" name=""/>
        <dsp:cNvSpPr/>
      </dsp:nvSpPr>
      <dsp:spPr>
        <a:xfrm rot="21300000">
          <a:off x="50320" y="3198032"/>
          <a:ext cx="16297145" cy="1866269"/>
        </a:xfrm>
        <a:prstGeom prst="mathMinus">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0DC75-088A-436E-8B02-0AADB7A484E3}">
      <dsp:nvSpPr>
        <dsp:cNvPr id="0" name=""/>
        <dsp:cNvSpPr/>
      </dsp:nvSpPr>
      <dsp:spPr>
        <a:xfrm>
          <a:off x="1967734" y="413116"/>
          <a:ext cx="4919335" cy="3304934"/>
        </a:xfrm>
        <a:prstGeom prst="downArrow">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56406-D3D9-4E83-BEEC-B37E8AF3950A}">
      <dsp:nvSpPr>
        <dsp:cNvPr id="0" name=""/>
        <dsp:cNvSpPr/>
      </dsp:nvSpPr>
      <dsp:spPr>
        <a:xfrm>
          <a:off x="8690826" y="0"/>
          <a:ext cx="5247291" cy="347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GB" sz="6500" kern="1200" dirty="0"/>
            <a:t>Relational</a:t>
          </a:r>
        </a:p>
      </dsp:txBody>
      <dsp:txXfrm>
        <a:off x="8690826" y="0"/>
        <a:ext cx="5247291" cy="3470180"/>
      </dsp:txXfrm>
    </dsp:sp>
    <dsp:sp modelId="{4670BAE1-9FCB-4A43-9525-52C2B5A934BF}">
      <dsp:nvSpPr>
        <dsp:cNvPr id="0" name=""/>
        <dsp:cNvSpPr/>
      </dsp:nvSpPr>
      <dsp:spPr>
        <a:xfrm>
          <a:off x="9510715" y="4544284"/>
          <a:ext cx="4919335" cy="3304934"/>
        </a:xfrm>
        <a:prstGeom prst="upArrow">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5EDDE7-AF27-4ECE-B0F2-9219026E73AE}">
      <dsp:nvSpPr>
        <dsp:cNvPr id="0" name=""/>
        <dsp:cNvSpPr/>
      </dsp:nvSpPr>
      <dsp:spPr>
        <a:xfrm>
          <a:off x="2459667" y="4792154"/>
          <a:ext cx="5247291" cy="347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GB" sz="6500" kern="1200" dirty="0"/>
            <a:t>Technical</a:t>
          </a:r>
        </a:p>
      </dsp:txBody>
      <dsp:txXfrm>
        <a:off x="2459667" y="4792154"/>
        <a:ext cx="5247291" cy="3470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0F295-2DCC-49EC-8879-B104532EA1FD}">
      <dsp:nvSpPr>
        <dsp:cNvPr id="0" name=""/>
        <dsp:cNvSpPr/>
      </dsp:nvSpPr>
      <dsp:spPr>
        <a:xfrm>
          <a:off x="3840793" y="3755"/>
          <a:ext cx="2573882" cy="167302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Autonomy and control</a:t>
          </a:r>
        </a:p>
      </dsp:txBody>
      <dsp:txXfrm>
        <a:off x="3922463" y="85425"/>
        <a:ext cx="2410542" cy="1509683"/>
      </dsp:txXfrm>
    </dsp:sp>
    <dsp:sp modelId="{958D194D-6E78-446B-A88B-6CDA0653ABE9}">
      <dsp:nvSpPr>
        <dsp:cNvPr id="0" name=""/>
        <dsp:cNvSpPr/>
      </dsp:nvSpPr>
      <dsp:spPr>
        <a:xfrm>
          <a:off x="1183167" y="840267"/>
          <a:ext cx="7889134" cy="7889134"/>
        </a:xfrm>
        <a:custGeom>
          <a:avLst/>
          <a:gdLst/>
          <a:ahLst/>
          <a:cxnLst/>
          <a:rect l="0" t="0" r="0" b="0"/>
          <a:pathLst>
            <a:path>
              <a:moveTo>
                <a:pt x="5247988" y="221570"/>
              </a:moveTo>
              <a:arcTo wR="3944567" hR="3944567" stAng="17357710" swAng="1502885"/>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8E0D00-68D2-48AB-9287-D8139F9C2D74}">
      <dsp:nvSpPr>
        <dsp:cNvPr id="0" name=""/>
        <dsp:cNvSpPr/>
      </dsp:nvSpPr>
      <dsp:spPr>
        <a:xfrm>
          <a:off x="7256888" y="1976039"/>
          <a:ext cx="2573882" cy="1673023"/>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Connection to purpose</a:t>
          </a:r>
        </a:p>
      </dsp:txBody>
      <dsp:txXfrm>
        <a:off x="7338558" y="2057709"/>
        <a:ext cx="2410542" cy="1509683"/>
      </dsp:txXfrm>
    </dsp:sp>
    <dsp:sp modelId="{9FC27CFE-D4F1-410E-8E13-93A7ED1E4878}">
      <dsp:nvSpPr>
        <dsp:cNvPr id="0" name=""/>
        <dsp:cNvSpPr/>
      </dsp:nvSpPr>
      <dsp:spPr>
        <a:xfrm>
          <a:off x="1183167" y="840267"/>
          <a:ext cx="7889134" cy="7889134"/>
        </a:xfrm>
        <a:custGeom>
          <a:avLst/>
          <a:gdLst/>
          <a:ahLst/>
          <a:cxnLst/>
          <a:rect l="0" t="0" r="0" b="0"/>
          <a:pathLst>
            <a:path>
              <a:moveTo>
                <a:pt x="7728561" y="2830567"/>
              </a:moveTo>
              <a:arcTo wR="3944567" hR="3944567" stAng="20615741" swAng="1968517"/>
            </a:path>
          </a:pathLst>
        </a:custGeom>
        <a:noFill/>
        <a:ln w="6350" cap="flat" cmpd="sng" algn="ctr">
          <a:solidFill>
            <a:schemeClr val="accent5">
              <a:hueOff val="-1351709"/>
              <a:satOff val="-3484"/>
              <a:lumOff val="-2353"/>
              <a:alphaOff val="0"/>
            </a:schemeClr>
          </a:solidFill>
          <a:prstDash val="solid"/>
          <a:miter lim="800000"/>
        </a:ln>
        <a:effectLst/>
      </dsp:spPr>
      <dsp:style>
        <a:lnRef idx="1">
          <a:scrgbClr r="0" g="0" b="0"/>
        </a:lnRef>
        <a:fillRef idx="0">
          <a:scrgbClr r="0" g="0" b="0"/>
        </a:fillRef>
        <a:effectRef idx="0">
          <a:scrgbClr r="0" g="0" b="0"/>
        </a:effectRef>
        <a:fontRef idx="minor"/>
      </dsp:style>
    </dsp:sp>
    <dsp:sp modelId="{A2C96B8E-89A2-45EC-926F-6CE718730E39}">
      <dsp:nvSpPr>
        <dsp:cNvPr id="0" name=""/>
        <dsp:cNvSpPr/>
      </dsp:nvSpPr>
      <dsp:spPr>
        <a:xfrm>
          <a:off x="7256888" y="5920606"/>
          <a:ext cx="2573882" cy="1673023"/>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Solution-focus</a:t>
          </a:r>
        </a:p>
      </dsp:txBody>
      <dsp:txXfrm>
        <a:off x="7338558" y="6002276"/>
        <a:ext cx="2410542" cy="1509683"/>
      </dsp:txXfrm>
    </dsp:sp>
    <dsp:sp modelId="{CEA8F523-252B-4524-B028-38AFB0A2846D}">
      <dsp:nvSpPr>
        <dsp:cNvPr id="0" name=""/>
        <dsp:cNvSpPr/>
      </dsp:nvSpPr>
      <dsp:spPr>
        <a:xfrm>
          <a:off x="1183167" y="840267"/>
          <a:ext cx="7889134" cy="7889134"/>
        </a:xfrm>
        <a:custGeom>
          <a:avLst/>
          <a:gdLst/>
          <a:ahLst/>
          <a:cxnLst/>
          <a:rect l="0" t="0" r="0" b="0"/>
          <a:pathLst>
            <a:path>
              <a:moveTo>
                <a:pt x="6701642" y="6765585"/>
              </a:moveTo>
              <a:arcTo wR="3944567" hR="3944567" stAng="2739406" swAng="1502885"/>
            </a:path>
          </a:pathLst>
        </a:custGeom>
        <a:noFill/>
        <a:ln w="6350" cap="flat" cmpd="sng" algn="ctr">
          <a:solidFill>
            <a:schemeClr val="accent5">
              <a:hueOff val="-2703417"/>
              <a:satOff val="-6968"/>
              <a:lumOff val="-4706"/>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49BB75-4787-4BB6-A07F-042840AF4C2E}">
      <dsp:nvSpPr>
        <dsp:cNvPr id="0" name=""/>
        <dsp:cNvSpPr/>
      </dsp:nvSpPr>
      <dsp:spPr>
        <a:xfrm>
          <a:off x="3840793" y="7892889"/>
          <a:ext cx="2573882" cy="1673023"/>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Optimism and hope</a:t>
          </a:r>
        </a:p>
      </dsp:txBody>
      <dsp:txXfrm>
        <a:off x="3922463" y="7974559"/>
        <a:ext cx="2410542" cy="1509683"/>
      </dsp:txXfrm>
    </dsp:sp>
    <dsp:sp modelId="{2C912CA1-BE98-4840-915C-ABDF92F7D481}">
      <dsp:nvSpPr>
        <dsp:cNvPr id="0" name=""/>
        <dsp:cNvSpPr/>
      </dsp:nvSpPr>
      <dsp:spPr>
        <a:xfrm>
          <a:off x="1183167" y="840267"/>
          <a:ext cx="7889134" cy="7889134"/>
        </a:xfrm>
        <a:custGeom>
          <a:avLst/>
          <a:gdLst/>
          <a:ahLst/>
          <a:cxnLst/>
          <a:rect l="0" t="0" r="0" b="0"/>
          <a:pathLst>
            <a:path>
              <a:moveTo>
                <a:pt x="2641145" y="7667563"/>
              </a:moveTo>
              <a:arcTo wR="3944567" hR="3944567" stAng="6557710" swAng="1502885"/>
            </a:path>
          </a:pathLst>
        </a:custGeom>
        <a:noFill/>
        <a:ln w="6350" cap="flat" cmpd="sng" algn="ctr">
          <a:solidFill>
            <a:schemeClr val="accent5">
              <a:hueOff val="-4055126"/>
              <a:satOff val="-10451"/>
              <a:lumOff val="-7059"/>
              <a:alphaOff val="0"/>
            </a:schemeClr>
          </a:solidFill>
          <a:prstDash val="solid"/>
          <a:miter lim="800000"/>
        </a:ln>
        <a:effectLst/>
      </dsp:spPr>
      <dsp:style>
        <a:lnRef idx="1">
          <a:scrgbClr r="0" g="0" b="0"/>
        </a:lnRef>
        <a:fillRef idx="0">
          <a:scrgbClr r="0" g="0" b="0"/>
        </a:fillRef>
        <a:effectRef idx="0">
          <a:scrgbClr r="0" g="0" b="0"/>
        </a:effectRef>
        <a:fontRef idx="minor"/>
      </dsp:style>
    </dsp:sp>
    <dsp:sp modelId="{4C038C7D-A833-482A-AC0B-966921393182}">
      <dsp:nvSpPr>
        <dsp:cNvPr id="0" name=""/>
        <dsp:cNvSpPr/>
      </dsp:nvSpPr>
      <dsp:spPr>
        <a:xfrm>
          <a:off x="424697" y="5920606"/>
          <a:ext cx="2573882" cy="1673023"/>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Finding ways to manage workload and demand</a:t>
          </a:r>
        </a:p>
      </dsp:txBody>
      <dsp:txXfrm>
        <a:off x="506367" y="6002276"/>
        <a:ext cx="2410542" cy="1509683"/>
      </dsp:txXfrm>
    </dsp:sp>
    <dsp:sp modelId="{733E5D32-1FF3-4EC2-8A71-36B35383F586}">
      <dsp:nvSpPr>
        <dsp:cNvPr id="0" name=""/>
        <dsp:cNvSpPr/>
      </dsp:nvSpPr>
      <dsp:spPr>
        <a:xfrm>
          <a:off x="1183167" y="840267"/>
          <a:ext cx="7889134" cy="7889134"/>
        </a:xfrm>
        <a:custGeom>
          <a:avLst/>
          <a:gdLst/>
          <a:ahLst/>
          <a:cxnLst/>
          <a:rect l="0" t="0" r="0" b="0"/>
          <a:pathLst>
            <a:path>
              <a:moveTo>
                <a:pt x="160572" y="5058566"/>
              </a:moveTo>
              <a:arcTo wR="3944567" hR="3944567" stAng="9815741" swAng="1968517"/>
            </a:path>
          </a:pathLst>
        </a:custGeom>
        <a:noFill/>
        <a:ln w="6350" cap="flat" cmpd="sng" algn="ctr">
          <a:solidFill>
            <a:schemeClr val="accent5">
              <a:hueOff val="-5406834"/>
              <a:satOff val="-13935"/>
              <a:lumOff val="-9412"/>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C3F5B1-8E0F-401C-8A82-1C1C44876B9A}">
      <dsp:nvSpPr>
        <dsp:cNvPr id="0" name=""/>
        <dsp:cNvSpPr/>
      </dsp:nvSpPr>
      <dsp:spPr>
        <a:xfrm>
          <a:off x="424697" y="1976039"/>
          <a:ext cx="2573882" cy="167302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Preventing burnout and creating joy</a:t>
          </a:r>
        </a:p>
      </dsp:txBody>
      <dsp:txXfrm>
        <a:off x="506367" y="2057709"/>
        <a:ext cx="2410542" cy="1509683"/>
      </dsp:txXfrm>
    </dsp:sp>
    <dsp:sp modelId="{680F31E8-515B-46E2-A7B3-DB5562F82B52}">
      <dsp:nvSpPr>
        <dsp:cNvPr id="0" name=""/>
        <dsp:cNvSpPr/>
      </dsp:nvSpPr>
      <dsp:spPr>
        <a:xfrm>
          <a:off x="1183167" y="840267"/>
          <a:ext cx="7889134" cy="7889134"/>
        </a:xfrm>
        <a:custGeom>
          <a:avLst/>
          <a:gdLst/>
          <a:ahLst/>
          <a:cxnLst/>
          <a:rect l="0" t="0" r="0" b="0"/>
          <a:pathLst>
            <a:path>
              <a:moveTo>
                <a:pt x="1187491" y="1123548"/>
              </a:moveTo>
              <a:arcTo wR="3944567" hR="3944567" stAng="13539406" swAng="1502885"/>
            </a:path>
          </a:pathLst>
        </a:cu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2A65C-B36F-4399-9CFE-7C495C09517B}">
      <dsp:nvSpPr>
        <dsp:cNvPr id="0" name=""/>
        <dsp:cNvSpPr/>
      </dsp:nvSpPr>
      <dsp:spPr>
        <a:xfrm>
          <a:off x="0" y="1038142"/>
          <a:ext cx="3181021" cy="19086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38 teams from 25 organisations</a:t>
          </a:r>
        </a:p>
      </dsp:txBody>
      <dsp:txXfrm>
        <a:off x="0" y="1038142"/>
        <a:ext cx="3181021" cy="1908613"/>
      </dsp:txXfrm>
    </dsp:sp>
    <dsp:sp modelId="{13CFFC1E-48EC-42B2-A54C-23E1EE02512A}">
      <dsp:nvSpPr>
        <dsp:cNvPr id="0" name=""/>
        <dsp:cNvSpPr/>
      </dsp:nvSpPr>
      <dsp:spPr>
        <a:xfrm>
          <a:off x="3499124" y="1038142"/>
          <a:ext cx="3181021" cy="19086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18 month programme</a:t>
          </a:r>
        </a:p>
      </dsp:txBody>
      <dsp:txXfrm>
        <a:off x="3499124" y="1038142"/>
        <a:ext cx="3181021" cy="1908613"/>
      </dsp:txXfrm>
    </dsp:sp>
    <dsp:sp modelId="{F0EE9B27-5439-42E8-9DB2-7BC5438A429F}">
      <dsp:nvSpPr>
        <dsp:cNvPr id="0" name=""/>
        <dsp:cNvSpPr/>
      </dsp:nvSpPr>
      <dsp:spPr>
        <a:xfrm>
          <a:off x="6998248" y="1038142"/>
          <a:ext cx="3181021" cy="19086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Close QI support</a:t>
          </a:r>
        </a:p>
      </dsp:txBody>
      <dsp:txXfrm>
        <a:off x="6998248" y="1038142"/>
        <a:ext cx="3181021" cy="1908613"/>
      </dsp:txXfrm>
    </dsp:sp>
    <dsp:sp modelId="{AFCA7FCA-0888-4F8E-82AD-4720D92427D8}">
      <dsp:nvSpPr>
        <dsp:cNvPr id="0" name=""/>
        <dsp:cNvSpPr/>
      </dsp:nvSpPr>
      <dsp:spPr>
        <a:xfrm>
          <a:off x="1749562" y="3264858"/>
          <a:ext cx="3181021" cy="19086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300+ change ideas tested</a:t>
          </a:r>
        </a:p>
      </dsp:txBody>
      <dsp:txXfrm>
        <a:off x="1749562" y="3264858"/>
        <a:ext cx="3181021" cy="1908613"/>
      </dsp:txXfrm>
    </dsp:sp>
    <dsp:sp modelId="{12D29F76-45CA-43A3-911F-11C00410B613}">
      <dsp:nvSpPr>
        <dsp:cNvPr id="0" name=""/>
        <dsp:cNvSpPr/>
      </dsp:nvSpPr>
      <dsp:spPr>
        <a:xfrm>
          <a:off x="5248686" y="3264858"/>
          <a:ext cx="3181021" cy="19086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24 teams achieved a sustained reduction</a:t>
          </a:r>
        </a:p>
      </dsp:txBody>
      <dsp:txXfrm>
        <a:off x="5248686" y="3264858"/>
        <a:ext cx="3181021" cy="190861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C6686D-5CEB-BD34-EE33-58325FA291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7347BB-B444-CCEC-13D8-D685232068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CBA4D8-4431-439F-8429-886A505E68A3}" type="datetimeFigureOut">
              <a:rPr lang="en-US" smtClean="0"/>
              <a:t>2/20/2025</a:t>
            </a:fld>
            <a:endParaRPr lang="en-US"/>
          </a:p>
        </p:txBody>
      </p:sp>
      <p:sp>
        <p:nvSpPr>
          <p:cNvPr id="4" name="Footer Placeholder 3">
            <a:extLst>
              <a:ext uri="{FF2B5EF4-FFF2-40B4-BE49-F238E27FC236}">
                <a16:creationId xmlns:a16="http://schemas.microsoft.com/office/drawing/2014/main" id="{272E0809-DD29-B81A-AA38-AD571AE6AF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A8E6C9-209B-5D23-5993-9783C9357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8F0B74-8BC9-400A-A6DA-898D1425E384}" type="slidenum">
              <a:rPr lang="en-US" smtClean="0"/>
              <a:t>‹#›</a:t>
            </a:fld>
            <a:endParaRPr lang="en-US"/>
          </a:p>
        </p:txBody>
      </p:sp>
    </p:spTree>
    <p:extLst>
      <p:ext uri="{BB962C8B-B14F-4D97-AF65-F5344CB8AC3E}">
        <p14:creationId xmlns:p14="http://schemas.microsoft.com/office/powerpoint/2010/main" val="2119441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20.02.2025</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1359836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AD983-0B24-49F3-8E05-55F1C5A3BA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60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REAKERS">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dirty="0">
                <a:solidFill>
                  <a:schemeClr val="bg1"/>
                </a:solidFill>
                <a:latin typeface="+mj-lt"/>
              </a:rPr>
              <a:t>Breakers Layouts</a:t>
            </a:r>
          </a:p>
        </p:txBody>
      </p:sp>
    </p:spTree>
    <p:extLst>
      <p:ext uri="{BB962C8B-B14F-4D97-AF65-F5344CB8AC3E}">
        <p14:creationId xmlns:p14="http://schemas.microsoft.com/office/powerpoint/2010/main" val="54037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FAULT-SLIDE-0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04736F-3171-EA5D-2063-A89DCD6896F0}"/>
              </a:ext>
            </a:extLst>
          </p:cNvPr>
          <p:cNvSpPr/>
          <p:nvPr userDrawn="1"/>
        </p:nvSpPr>
        <p:spPr>
          <a:xfrm>
            <a:off x="0" y="0"/>
            <a:ext cx="18288000" cy="3162300"/>
          </a:xfrm>
          <a:prstGeom prst="rect">
            <a:avLst/>
          </a:prstGeom>
          <a:gradFill>
            <a:gsLst>
              <a:gs pos="0">
                <a:schemeClr val="accent6"/>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8000" dirty="0">
              <a:solidFill>
                <a:schemeClr val="accent2"/>
              </a:solidFill>
              <a:latin typeface="Montserrat Bold" panose="00000800000000000000" pitchFamily="2" charset="0"/>
              <a:ea typeface="Source Sans Pro Black" panose="020B0803030403020204" pitchFamily="34" charset="0"/>
            </a:endParaRPr>
          </a:p>
        </p:txBody>
      </p:sp>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nSpc>
                <a:spcPct val="100000"/>
              </a:lnSpc>
              <a:defRPr lang="uk-UA" sz="7200" b="1">
                <a:solidFill>
                  <a:schemeClr val="bg1"/>
                </a:solidFill>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10" name="Straight Connector 9"/>
          <p:cNvCxnSpPr/>
          <p:nvPr userDrawn="1"/>
        </p:nvCxnSpPr>
        <p:spPr>
          <a:xfrm>
            <a:off x="704850" y="685800"/>
            <a:ext cx="0" cy="822960"/>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1"/>
            <a:ext cx="16532352" cy="914400"/>
          </a:xfrm>
          <a:prstGeom prst="rect">
            <a:avLst/>
          </a:prstGeom>
        </p:spPr>
        <p:txBody>
          <a:bodyPr/>
          <a:lstStyle>
            <a:lvl1pPr marL="0" indent="0">
              <a:lnSpc>
                <a:spcPct val="100000"/>
              </a:lnSpc>
              <a:buNone/>
              <a:defRPr sz="2400">
                <a:solidFill>
                  <a:schemeClr val="bg1"/>
                </a:solidFill>
              </a:defRPr>
            </a:lvl1pPr>
          </a:lstStyle>
          <a:p>
            <a:pPr lvl="0"/>
            <a:r>
              <a:rPr lang="en-US" dirty="0"/>
              <a:t>Subtitle text here</a:t>
            </a:r>
          </a:p>
        </p:txBody>
      </p:sp>
      <p:sp>
        <p:nvSpPr>
          <p:cNvPr id="6" name="Slide Number Placeholder 1">
            <a:extLst>
              <a:ext uri="{FF2B5EF4-FFF2-40B4-BE49-F238E27FC236}">
                <a16:creationId xmlns:a16="http://schemas.microsoft.com/office/drawing/2014/main" id="{D95E7120-59F9-A6DF-B959-E03379B908E0}"/>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0056617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FAULT-SLIDE-0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04736F-3171-EA5D-2063-A89DCD6896F0}"/>
              </a:ext>
            </a:extLst>
          </p:cNvPr>
          <p:cNvSpPr/>
          <p:nvPr userDrawn="1"/>
        </p:nvSpPr>
        <p:spPr>
          <a:xfrm>
            <a:off x="0" y="0"/>
            <a:ext cx="18288000" cy="2194560"/>
          </a:xfrm>
          <a:prstGeom prst="rect">
            <a:avLst/>
          </a:prstGeom>
          <a:gradFill>
            <a:gsLst>
              <a:gs pos="0">
                <a:schemeClr val="accent6"/>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8000" dirty="0">
              <a:solidFill>
                <a:schemeClr val="accent2"/>
              </a:solidFill>
              <a:latin typeface="Montserrat Bold" panose="00000800000000000000" pitchFamily="2" charset="0"/>
              <a:ea typeface="Source Sans Pro Black" panose="020B0803030403020204" pitchFamily="34" charset="0"/>
            </a:endParaRPr>
          </a:p>
        </p:txBody>
      </p:sp>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nSpc>
                <a:spcPct val="100000"/>
              </a:lnSpc>
              <a:defRPr lang="uk-UA" sz="7200" b="1">
                <a:solidFill>
                  <a:schemeClr val="bg1"/>
                </a:solidFill>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10" name="Straight Connector 9"/>
          <p:cNvCxnSpPr/>
          <p:nvPr userDrawn="1"/>
        </p:nvCxnSpPr>
        <p:spPr>
          <a:xfrm>
            <a:off x="704850" y="685800"/>
            <a:ext cx="0" cy="822960"/>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1C6F5C35-A6A2-A0CD-7602-5C1DCD44BA34}"/>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67817625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S">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dirty="0">
                <a:solidFill>
                  <a:schemeClr val="bg1"/>
                </a:solidFill>
                <a:latin typeface="+mj-lt"/>
              </a:rPr>
              <a:t>Image Layouts</a:t>
            </a:r>
          </a:p>
        </p:txBody>
      </p:sp>
    </p:spTree>
    <p:extLst>
      <p:ext uri="{BB962C8B-B14F-4D97-AF65-F5344CB8AC3E}">
        <p14:creationId xmlns:p14="http://schemas.microsoft.com/office/powerpoint/2010/main" val="222504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LAYOUT-04">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2400300"/>
            <a:ext cx="18288000" cy="5486400"/>
          </a:xfrm>
          <a:prstGeom prst="rect">
            <a:avLst/>
          </a:prstGeom>
          <a:solidFill>
            <a:schemeClr val="bg2">
              <a:lumMod val="75000"/>
            </a:schemeClr>
          </a:solidFill>
        </p:spPr>
        <p:txBody>
          <a:bodyPr/>
          <a:lstStyle/>
          <a:p>
            <a:r>
              <a:rPr lang="en-US"/>
              <a:t>Click icon to add picture</a:t>
            </a:r>
            <a:endParaRPr lang="uk-UA"/>
          </a:p>
        </p:txBody>
      </p:sp>
      <p:sp>
        <p:nvSpPr>
          <p:cNvPr id="8" name="Title 7">
            <a:extLst>
              <a:ext uri="{FF2B5EF4-FFF2-40B4-BE49-F238E27FC236}">
                <a16:creationId xmlns:a16="http://schemas.microsoft.com/office/drawing/2014/main" id="{6949C876-3550-0023-78E9-066B750430AD}"/>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9" name="Straight Connector 8">
            <a:extLst>
              <a:ext uri="{FF2B5EF4-FFF2-40B4-BE49-F238E27FC236}">
                <a16:creationId xmlns:a16="http://schemas.microsoft.com/office/drawing/2014/main" id="{20B807CE-A7D3-C7F5-264E-A736E813BEEE}"/>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60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LAYOUT-05">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499616" y="3346704"/>
            <a:ext cx="3593592" cy="3593592"/>
          </a:xfrm>
          <a:prstGeom prst="rect">
            <a:avLst/>
          </a:prstGeom>
          <a:solidFill>
            <a:schemeClr val="bg2">
              <a:lumMod val="75000"/>
            </a:schemeClr>
          </a:solidFill>
        </p:spPr>
        <p:txBody>
          <a:bodyPr/>
          <a:lstStyle/>
          <a:p>
            <a:r>
              <a:rPr lang="en-US"/>
              <a:t>Click icon to add picture</a:t>
            </a:r>
            <a:endParaRPr lang="uk-UA"/>
          </a:p>
        </p:txBody>
      </p:sp>
      <p:sp>
        <p:nvSpPr>
          <p:cNvPr id="8" name="Title 7">
            <a:extLst>
              <a:ext uri="{FF2B5EF4-FFF2-40B4-BE49-F238E27FC236}">
                <a16:creationId xmlns:a16="http://schemas.microsoft.com/office/drawing/2014/main" id="{959BD131-F402-6BE5-5191-17830F07063B}"/>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9" name="Straight Connector 8">
            <a:extLst>
              <a:ext uri="{FF2B5EF4-FFF2-40B4-BE49-F238E27FC236}">
                <a16:creationId xmlns:a16="http://schemas.microsoft.com/office/drawing/2014/main" id="{DD85DA23-ED8F-D5F0-CC30-A6C848AB7897}"/>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6873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LAYOUT-06">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144000" y="2552700"/>
            <a:ext cx="9144000" cy="5486400"/>
          </a:xfrm>
          <a:prstGeom prst="rect">
            <a:avLst/>
          </a:prstGeom>
          <a:solidFill>
            <a:schemeClr val="bg2">
              <a:lumMod val="75000"/>
            </a:schemeClr>
          </a:solidFill>
        </p:spPr>
        <p:txBody>
          <a:bodyPr/>
          <a:lstStyle>
            <a:lvl1pPr>
              <a:defRPr lang="uk-UA"/>
            </a:lvl1pPr>
          </a:lstStyle>
          <a:p>
            <a:pPr lvl="0"/>
            <a:r>
              <a:rPr lang="en-US"/>
              <a:t>Click icon to add picture</a:t>
            </a:r>
            <a:endParaRPr lang="uk-UA"/>
          </a:p>
        </p:txBody>
      </p:sp>
      <p:sp>
        <p:nvSpPr>
          <p:cNvPr id="8" name="Title 7">
            <a:extLst>
              <a:ext uri="{FF2B5EF4-FFF2-40B4-BE49-F238E27FC236}">
                <a16:creationId xmlns:a16="http://schemas.microsoft.com/office/drawing/2014/main" id="{C9B962AF-F57F-AF10-52EC-2C61EDD8078D}"/>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9" name="Straight Connector 8">
            <a:extLst>
              <a:ext uri="{FF2B5EF4-FFF2-40B4-BE49-F238E27FC236}">
                <a16:creationId xmlns:a16="http://schemas.microsoft.com/office/drawing/2014/main" id="{A3759F10-5038-6F0D-CF00-A53CBB5B90AB}"/>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9705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LAYOUT-07">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2552700"/>
            <a:ext cx="9144000" cy="5486400"/>
          </a:xfrm>
          <a:prstGeom prst="rect">
            <a:avLst/>
          </a:prstGeom>
          <a:solidFill>
            <a:schemeClr val="bg2">
              <a:lumMod val="75000"/>
            </a:schemeClr>
          </a:solidFill>
        </p:spPr>
        <p:txBody>
          <a:bodyPr/>
          <a:lstStyle>
            <a:lvl1pPr>
              <a:defRPr lang="uk-UA"/>
            </a:lvl1pPr>
          </a:lstStyle>
          <a:p>
            <a:pPr lvl="0"/>
            <a:r>
              <a:rPr lang="en-US"/>
              <a:t>Click icon to add picture</a:t>
            </a:r>
            <a:endParaRPr lang="uk-UA"/>
          </a:p>
        </p:txBody>
      </p:sp>
      <p:sp>
        <p:nvSpPr>
          <p:cNvPr id="8" name="Title 7">
            <a:extLst>
              <a:ext uri="{FF2B5EF4-FFF2-40B4-BE49-F238E27FC236}">
                <a16:creationId xmlns:a16="http://schemas.microsoft.com/office/drawing/2014/main" id="{ADCA5ACF-2B7B-BE7D-920C-DF98C8EB9B7A}"/>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9" name="Straight Connector 8">
            <a:extLst>
              <a:ext uri="{FF2B5EF4-FFF2-40B4-BE49-F238E27FC236}">
                <a16:creationId xmlns:a16="http://schemas.microsoft.com/office/drawing/2014/main" id="{A66317D7-2A45-C4CB-3B0A-D75306E1B181}"/>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34818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LAYOUT-08">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83FB61-3C67-4AA8-A2E7-9C1F7687E841}"/>
              </a:ext>
            </a:extLst>
          </p:cNvPr>
          <p:cNvSpPr>
            <a:spLocks noGrp="1"/>
          </p:cNvSpPr>
          <p:nvPr>
            <p:ph type="pic" sz="quarter" idx="10"/>
          </p:nvPr>
        </p:nvSpPr>
        <p:spPr>
          <a:xfrm>
            <a:off x="914400" y="941832"/>
            <a:ext cx="5166360" cy="8421624"/>
          </a:xfrm>
          <a:prstGeom prst="roundRect">
            <a:avLst>
              <a:gd name="adj" fmla="val 11873"/>
            </a:avLst>
          </a:prstGeom>
          <a:solidFill>
            <a:schemeClr val="bg2">
              <a:lumMod val="75000"/>
            </a:schemeClr>
          </a:solidFill>
          <a:effectLst>
            <a:outerShdw blurRad="635000" dist="1524000" dir="5400000" sx="85000" sy="85000" algn="t" rotWithShape="0">
              <a:prstClr val="black">
                <a:alpha val="30000"/>
              </a:prstClr>
            </a:outerShdw>
          </a:effectLst>
        </p:spPr>
        <p:txBody>
          <a:bodyPr/>
          <a:lstStyle>
            <a:lvl1pPr>
              <a:defRPr lang="uk-UA"/>
            </a:lvl1pPr>
          </a:lstStyle>
          <a:p>
            <a:pPr lvl="0"/>
            <a:r>
              <a:rPr lang="en-US"/>
              <a:t>Click icon to add picture</a:t>
            </a:r>
            <a:endParaRPr lang="uk-UA"/>
          </a:p>
        </p:txBody>
      </p:sp>
    </p:spTree>
    <p:extLst>
      <p:ext uri="{BB962C8B-B14F-4D97-AF65-F5344CB8AC3E}">
        <p14:creationId xmlns:p14="http://schemas.microsoft.com/office/powerpoint/2010/main" val="179533249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LAYOUT-09">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EA5D55-DAC4-437D-E533-8A17839ED823}"/>
              </a:ext>
            </a:extLst>
          </p:cNvPr>
          <p:cNvSpPr>
            <a:spLocks noGrp="1"/>
          </p:cNvSpPr>
          <p:nvPr>
            <p:ph type="pic" sz="quarter" idx="10"/>
          </p:nvPr>
        </p:nvSpPr>
        <p:spPr>
          <a:xfrm>
            <a:off x="12204000" y="941832"/>
            <a:ext cx="5166360" cy="8421624"/>
          </a:xfrm>
          <a:prstGeom prst="roundRect">
            <a:avLst>
              <a:gd name="adj" fmla="val 11873"/>
            </a:avLst>
          </a:prstGeom>
          <a:solidFill>
            <a:schemeClr val="bg2">
              <a:lumMod val="75000"/>
            </a:schemeClr>
          </a:solidFill>
          <a:effectLst>
            <a:outerShdw blurRad="635000" dist="1524000" dir="5400000" sx="85000" sy="85000" algn="t" rotWithShape="0">
              <a:prstClr val="black">
                <a:alpha val="30000"/>
              </a:prstClr>
            </a:outerShdw>
          </a:effectLst>
        </p:spPr>
        <p:txBody>
          <a:bodyPr/>
          <a:lstStyle>
            <a:lvl1pPr>
              <a:defRPr lang="uk-UA"/>
            </a:lvl1pPr>
          </a:lstStyle>
          <a:p>
            <a:pPr lvl="0"/>
            <a:r>
              <a:rPr lang="en-US"/>
              <a:t>Click icon to add picture</a:t>
            </a:r>
            <a:endParaRPr lang="uk-UA"/>
          </a:p>
        </p:txBody>
      </p:sp>
    </p:spTree>
    <p:extLst>
      <p:ext uri="{BB962C8B-B14F-4D97-AF65-F5344CB8AC3E}">
        <p14:creationId xmlns:p14="http://schemas.microsoft.com/office/powerpoint/2010/main" val="179856614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AGE-LAYOUT-10">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0F00EBF-B287-4A97-94A2-58659FC12108}"/>
              </a:ext>
            </a:extLst>
          </p:cNvPr>
          <p:cNvSpPr>
            <a:spLocks noGrp="1"/>
          </p:cNvSpPr>
          <p:nvPr>
            <p:ph type="pic" sz="quarter" idx="11"/>
          </p:nvPr>
        </p:nvSpPr>
        <p:spPr>
          <a:xfrm>
            <a:off x="1463040" y="1485900"/>
            <a:ext cx="7315200" cy="7315200"/>
          </a:xfrm>
          <a:prstGeom prst="roundRect">
            <a:avLst>
              <a:gd name="adj" fmla="val 16672"/>
            </a:avLst>
          </a:prstGeom>
          <a:solidFill>
            <a:schemeClr val="bg2">
              <a:lumMod val="75000"/>
            </a:schemeClr>
          </a:solidFill>
          <a:ln w="63500">
            <a:noFill/>
          </a:ln>
          <a:effectLst>
            <a:outerShdw blurRad="635000" dist="1270000" dir="5400000" sx="85000" sy="85000" algn="t" rotWithShape="0">
              <a:prstClr val="black">
                <a:alpha val="30000"/>
              </a:prstClr>
            </a:outerShdw>
          </a:effectLst>
        </p:spPr>
        <p:txBody>
          <a:bodyPr/>
          <a:lstStyle>
            <a:lvl1pPr>
              <a:defRPr lang="uk-UA" sz="2000"/>
            </a:lvl1pPr>
          </a:lstStyle>
          <a:p>
            <a:pPr lvl="0"/>
            <a:r>
              <a:rPr lang="en-US"/>
              <a:t>Click icon to add picture</a:t>
            </a:r>
            <a:endParaRPr lang="uk-UA"/>
          </a:p>
        </p:txBody>
      </p:sp>
    </p:spTree>
    <p:extLst>
      <p:ext uri="{BB962C8B-B14F-4D97-AF65-F5344CB8AC3E}">
        <p14:creationId xmlns:p14="http://schemas.microsoft.com/office/powerpoint/2010/main" val="85938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LAYOUT-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E635939-7068-465E-3746-675F928FB8CD}"/>
              </a:ext>
            </a:extLst>
          </p:cNvPr>
          <p:cNvSpPr>
            <a:spLocks noGrp="1"/>
          </p:cNvSpPr>
          <p:nvPr>
            <p:ph type="pic" sz="quarter" idx="12"/>
          </p:nvPr>
        </p:nvSpPr>
        <p:spPr>
          <a:xfrm>
            <a:off x="9509762" y="1485900"/>
            <a:ext cx="7315200" cy="7315200"/>
          </a:xfrm>
          <a:prstGeom prst="roundRect">
            <a:avLst>
              <a:gd name="adj" fmla="val 16672"/>
            </a:avLst>
          </a:prstGeom>
          <a:solidFill>
            <a:schemeClr val="bg2">
              <a:lumMod val="75000"/>
            </a:schemeClr>
          </a:solidFill>
          <a:ln w="63500">
            <a:noFill/>
          </a:ln>
          <a:effectLst>
            <a:outerShdw blurRad="635000" dist="1270000" dir="5400000" sx="85000" sy="85000" algn="t" rotWithShape="0">
              <a:prstClr val="black">
                <a:alpha val="30000"/>
              </a:prstClr>
            </a:outerShdw>
          </a:effectLst>
        </p:spPr>
        <p:txBody>
          <a:bodyPr/>
          <a:lstStyle>
            <a:lvl1pPr>
              <a:defRPr lang="uk-UA" sz="2000"/>
            </a:lvl1pPr>
          </a:lstStyle>
          <a:p>
            <a:pPr lvl="0"/>
            <a:r>
              <a:rPr lang="en-US"/>
              <a:t>Click icon to add picture</a:t>
            </a:r>
            <a:endParaRPr lang="uk-UA"/>
          </a:p>
        </p:txBody>
      </p:sp>
    </p:spTree>
    <p:extLst>
      <p:ext uri="{BB962C8B-B14F-4D97-AF65-F5344CB8AC3E}">
        <p14:creationId xmlns:p14="http://schemas.microsoft.com/office/powerpoint/2010/main" val="1477592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LAYOUT-14">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a:solidFill>
            <a:schemeClr val="bg2">
              <a:lumMod val="75000"/>
            </a:schemeClr>
          </a:solidFill>
        </p:spPr>
        <p:txBody>
          <a:bodyPr/>
          <a:lstStyle/>
          <a:p>
            <a:r>
              <a:rPr lang="en-US"/>
              <a:t>Click icon to add picture</a:t>
            </a:r>
            <a:endParaRPr lang="uk-UA"/>
          </a:p>
        </p:txBody>
      </p:sp>
      <p:sp>
        <p:nvSpPr>
          <p:cNvPr id="5" name="Title 7">
            <a:extLst>
              <a:ext uri="{FF2B5EF4-FFF2-40B4-BE49-F238E27FC236}">
                <a16:creationId xmlns:a16="http://schemas.microsoft.com/office/drawing/2014/main" id="{816EA834-0493-8C89-4E7E-871469E8AAAD}"/>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Master Title Style</a:t>
            </a:r>
            <a:endParaRPr lang="uk-UA" dirty="0"/>
          </a:p>
        </p:txBody>
      </p:sp>
      <p:cxnSp>
        <p:nvCxnSpPr>
          <p:cNvPr id="8" name="Straight Connector 7">
            <a:extLst>
              <a:ext uri="{FF2B5EF4-FFF2-40B4-BE49-F238E27FC236}">
                <a16:creationId xmlns:a16="http://schemas.microsoft.com/office/drawing/2014/main" id="{C17E1F23-1099-9A55-E8B9-1A2461C3DC4D}"/>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95092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LAYOUT-15">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a:solidFill>
            <a:schemeClr val="bg2">
              <a:lumMod val="75000"/>
            </a:schemeClr>
          </a:solidFill>
        </p:spPr>
        <p:txBody>
          <a:bodyPr/>
          <a:lstStyle/>
          <a:p>
            <a:r>
              <a:rPr lang="en-US"/>
              <a:t>Click icon to add picture</a:t>
            </a:r>
            <a:endParaRPr lang="uk-UA"/>
          </a:p>
        </p:txBody>
      </p:sp>
      <p:sp>
        <p:nvSpPr>
          <p:cNvPr id="6" name="Title 7">
            <a:extLst>
              <a:ext uri="{FF2B5EF4-FFF2-40B4-BE49-F238E27FC236}">
                <a16:creationId xmlns:a16="http://schemas.microsoft.com/office/drawing/2014/main" id="{62B4CFA3-4BFA-F14B-2666-FC8BD35FA192}"/>
              </a:ext>
            </a:extLst>
          </p:cNvPr>
          <p:cNvSpPr>
            <a:spLocks noGrp="1"/>
          </p:cNvSpPr>
          <p:nvPr>
            <p:ph type="title" hasCustomPrompt="1"/>
          </p:nvPr>
        </p:nvSpPr>
        <p:spPr>
          <a:xfrm>
            <a:off x="10021824" y="497115"/>
            <a:ext cx="7351776"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Title Style</a:t>
            </a:r>
            <a:endParaRPr lang="uk-UA" dirty="0"/>
          </a:p>
        </p:txBody>
      </p:sp>
      <p:cxnSp>
        <p:nvCxnSpPr>
          <p:cNvPr id="7" name="Straight Connector 6">
            <a:extLst>
              <a:ext uri="{FF2B5EF4-FFF2-40B4-BE49-F238E27FC236}">
                <a16:creationId xmlns:a16="http://schemas.microsoft.com/office/drawing/2014/main" id="{5F4D12A5-E80A-85B1-79A0-83906429CDF8}"/>
              </a:ext>
            </a:extLst>
          </p:cNvPr>
          <p:cNvCxnSpPr/>
          <p:nvPr userDrawn="1"/>
        </p:nvCxnSpPr>
        <p:spPr>
          <a:xfrm>
            <a:off x="9850372"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69304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LAYOUT-21">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315200" y="1636776"/>
            <a:ext cx="3657600" cy="3657600"/>
          </a:xfrm>
          <a:prstGeom prst="roundRect">
            <a:avLst>
              <a:gd name="adj" fmla="val 25521"/>
            </a:avLst>
          </a:prstGeom>
          <a:solidFill>
            <a:schemeClr val="bg2">
              <a:lumMod val="75000"/>
            </a:schemeClr>
          </a:solidFill>
          <a:ln w="38100">
            <a:noFill/>
          </a:ln>
          <a:effectLst>
            <a:outerShdw blurRad="635000" dist="762000" dir="5400000" sx="85000" sy="85000" algn="t" rotWithShape="0">
              <a:prstClr val="black">
                <a:alpha val="30000"/>
              </a:prstClr>
            </a:outerShdw>
          </a:effectLst>
        </p:spPr>
        <p:txBody>
          <a:bodyPr/>
          <a:lstStyle>
            <a:lvl1pPr>
              <a:defRPr sz="1800"/>
            </a:lvl1pPr>
          </a:lstStyle>
          <a:p>
            <a:r>
              <a:rPr lang="en-US"/>
              <a:t>Click icon to add picture</a:t>
            </a:r>
            <a:endParaRPr lang="uk-UA" dirty="0"/>
          </a:p>
        </p:txBody>
      </p:sp>
    </p:spTree>
    <p:extLst>
      <p:ext uri="{BB962C8B-B14F-4D97-AF65-F5344CB8AC3E}">
        <p14:creationId xmlns:p14="http://schemas.microsoft.com/office/powerpoint/2010/main" val="49934120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LAYOUT-23">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905000" y="3200400"/>
            <a:ext cx="3886200" cy="3886200"/>
          </a:xfrm>
          <a:prstGeom prst="roundRect">
            <a:avLst>
              <a:gd name="adj" fmla="val 23530"/>
            </a:avLst>
          </a:prstGeom>
          <a:solidFill>
            <a:schemeClr val="bg2">
              <a:lumMod val="75000"/>
            </a:schemeClr>
          </a:solidFill>
          <a:ln w="38100">
            <a:noFill/>
          </a:ln>
          <a:effectLst>
            <a:outerShdw blurRad="635000" dist="762000" dir="5400000" sx="85000" sy="85000" algn="t" rotWithShape="0">
              <a:prstClr val="black">
                <a:alpha val="30000"/>
              </a:prstClr>
            </a:outerShdw>
          </a:effectLst>
        </p:spPr>
        <p:txBody>
          <a:bodyPr/>
          <a:lstStyle>
            <a:lvl1pPr>
              <a:defRPr lang="uk-UA" sz="1800"/>
            </a:lvl1pPr>
          </a:lstStyle>
          <a:p>
            <a:pPr lvl="0"/>
            <a:r>
              <a:rPr lang="en-US"/>
              <a:t>Click icon to add picture</a:t>
            </a:r>
            <a:endParaRPr lang="uk-UA"/>
          </a:p>
        </p:txBody>
      </p:sp>
    </p:spTree>
    <p:extLst>
      <p:ext uri="{BB962C8B-B14F-4D97-AF65-F5344CB8AC3E}">
        <p14:creationId xmlns:p14="http://schemas.microsoft.com/office/powerpoint/2010/main" val="320727956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LAYOUT-39">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E453FF6-0C1C-4904-9DA6-37C297942BFF}"/>
              </a:ext>
            </a:extLst>
          </p:cNvPr>
          <p:cNvSpPr>
            <a:spLocks noGrp="1"/>
          </p:cNvSpPr>
          <p:nvPr>
            <p:ph type="title"/>
          </p:nvPr>
        </p:nvSpPr>
        <p:spPr>
          <a:xfrm>
            <a:off x="914400" y="5303520"/>
            <a:ext cx="13716000" cy="2506980"/>
          </a:xfrm>
          <a:prstGeom prst="rect">
            <a:avLst/>
          </a:prstGeom>
        </p:spPr>
        <p:txBody>
          <a:bodyPr/>
          <a:lstStyle>
            <a:lvl1pPr>
              <a:lnSpc>
                <a:spcPct val="100000"/>
              </a:lnSpc>
              <a:defRPr sz="8000" b="1"/>
            </a:lvl1pPr>
          </a:lstStyle>
          <a:p>
            <a:r>
              <a:rPr lang="en-US"/>
              <a:t>Click to edit Master title style</a:t>
            </a:r>
            <a:endParaRPr lang="en-US" dirty="0"/>
          </a:p>
        </p:txBody>
      </p:sp>
    </p:spTree>
    <p:extLst>
      <p:ext uri="{BB962C8B-B14F-4D97-AF65-F5344CB8AC3E}">
        <p14:creationId xmlns:p14="http://schemas.microsoft.com/office/powerpoint/2010/main" val="327295032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LAYOUT-4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388EDD-4178-4123-A0D5-B75FCC358F42}"/>
              </a:ext>
            </a:extLst>
          </p:cNvPr>
          <p:cNvSpPr>
            <a:spLocks noGrp="1"/>
          </p:cNvSpPr>
          <p:nvPr>
            <p:ph type="pic" sz="quarter" idx="10"/>
          </p:nvPr>
        </p:nvSpPr>
        <p:spPr>
          <a:xfrm>
            <a:off x="9144000" y="0"/>
            <a:ext cx="9144000" cy="10287000"/>
          </a:xfrm>
          <a:prstGeom prst="rect">
            <a:avLst/>
          </a:prstGeom>
          <a:solidFill>
            <a:schemeClr val="bg2">
              <a:lumMod val="75000"/>
            </a:schemeClr>
          </a:solidFill>
          <a:ln w="63500">
            <a:noFill/>
          </a:ln>
          <a:effectLst/>
        </p:spPr>
        <p:txBody>
          <a:bodyPr/>
          <a:lstStyle>
            <a:lvl1pPr>
              <a:defRPr lang="en-US" sz="2000"/>
            </a:lvl1pPr>
          </a:lstStyle>
          <a:p>
            <a:pPr lvl="0"/>
            <a:r>
              <a:rPr lang="en-US"/>
              <a:t>Click icon to add picture</a:t>
            </a:r>
          </a:p>
        </p:txBody>
      </p:sp>
      <p:sp>
        <p:nvSpPr>
          <p:cNvPr id="6" name="Title 2">
            <a:extLst>
              <a:ext uri="{FF2B5EF4-FFF2-40B4-BE49-F238E27FC236}">
                <a16:creationId xmlns:a16="http://schemas.microsoft.com/office/drawing/2014/main" id="{9FB322FF-9961-474F-93CD-51026FA4D736}"/>
              </a:ext>
            </a:extLst>
          </p:cNvPr>
          <p:cNvSpPr>
            <a:spLocks noGrp="1"/>
          </p:cNvSpPr>
          <p:nvPr>
            <p:ph type="title"/>
          </p:nvPr>
        </p:nvSpPr>
        <p:spPr>
          <a:xfrm>
            <a:off x="914400" y="2194560"/>
            <a:ext cx="7315200" cy="3558540"/>
          </a:xfrm>
          <a:prstGeom prst="rect">
            <a:avLst/>
          </a:prstGeom>
        </p:spPr>
        <p:txBody>
          <a:bodyPr/>
          <a:lstStyle>
            <a:lvl1pPr>
              <a:lnSpc>
                <a:spcPct val="100000"/>
              </a:lnSpc>
              <a:defRPr sz="6600" b="1"/>
            </a:lvl1p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200F7EFE-AE1D-4B16-9B3C-5F12B7E18D45}"/>
              </a:ext>
            </a:extLst>
          </p:cNvPr>
          <p:cNvSpPr>
            <a:spLocks noGrp="1"/>
          </p:cNvSpPr>
          <p:nvPr>
            <p:ph type="body" sz="quarter" idx="11" hasCustomPrompt="1"/>
          </p:nvPr>
        </p:nvSpPr>
        <p:spPr>
          <a:xfrm>
            <a:off x="914400" y="91440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dirty="0"/>
              <a:t>ADD YOUR OVERLINE</a:t>
            </a:r>
          </a:p>
        </p:txBody>
      </p:sp>
      <p:sp>
        <p:nvSpPr>
          <p:cNvPr id="5" name="Text Placeholder 3">
            <a:extLst>
              <a:ext uri="{FF2B5EF4-FFF2-40B4-BE49-F238E27FC236}">
                <a16:creationId xmlns:a16="http://schemas.microsoft.com/office/drawing/2014/main" id="{6929A7AF-FB3C-4A7D-F9D7-9EA56059312D}"/>
              </a:ext>
            </a:extLst>
          </p:cNvPr>
          <p:cNvSpPr>
            <a:spLocks noGrp="1"/>
          </p:cNvSpPr>
          <p:nvPr>
            <p:ph type="body" sz="quarter" idx="12" hasCustomPrompt="1"/>
          </p:nvPr>
        </p:nvSpPr>
        <p:spPr>
          <a:xfrm>
            <a:off x="914400" y="897249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dirty="0"/>
              <a:t>ADD YOUR TEXT</a:t>
            </a:r>
          </a:p>
        </p:txBody>
      </p:sp>
    </p:spTree>
    <p:extLst>
      <p:ext uri="{BB962C8B-B14F-4D97-AF65-F5344CB8AC3E}">
        <p14:creationId xmlns:p14="http://schemas.microsoft.com/office/powerpoint/2010/main" val="73626164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LAYOUT-5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388EDD-4178-4123-A0D5-B75FCC358F42}"/>
              </a:ext>
            </a:extLst>
          </p:cNvPr>
          <p:cNvSpPr>
            <a:spLocks noGrp="1"/>
          </p:cNvSpPr>
          <p:nvPr>
            <p:ph type="pic" sz="quarter" idx="10"/>
          </p:nvPr>
        </p:nvSpPr>
        <p:spPr>
          <a:xfrm>
            <a:off x="9144000" y="914400"/>
            <a:ext cx="8229600" cy="8458200"/>
          </a:xfrm>
          <a:prstGeom prst="roundRect">
            <a:avLst>
              <a:gd name="adj" fmla="val 13426"/>
            </a:avLst>
          </a:prstGeom>
          <a:solidFill>
            <a:schemeClr val="bg2">
              <a:lumMod val="75000"/>
            </a:schemeClr>
          </a:solidFill>
          <a:ln w="63500">
            <a:noFill/>
          </a:ln>
          <a:effectLst>
            <a:outerShdw blurRad="635000" dist="1397000" dir="5400000" sx="85000" sy="85000" algn="t" rotWithShape="0">
              <a:prstClr val="black">
                <a:alpha val="30000"/>
              </a:prstClr>
            </a:outerShdw>
          </a:effectLst>
        </p:spPr>
        <p:txBody>
          <a:bodyPr/>
          <a:lstStyle>
            <a:lvl1pPr>
              <a:defRPr lang="en-US" sz="2000"/>
            </a:lvl1pPr>
          </a:lstStyle>
          <a:p>
            <a:pPr lvl="0"/>
            <a:r>
              <a:rPr lang="en-US"/>
              <a:t>Click icon to add picture</a:t>
            </a:r>
          </a:p>
        </p:txBody>
      </p:sp>
      <p:sp>
        <p:nvSpPr>
          <p:cNvPr id="6" name="Title 2">
            <a:extLst>
              <a:ext uri="{FF2B5EF4-FFF2-40B4-BE49-F238E27FC236}">
                <a16:creationId xmlns:a16="http://schemas.microsoft.com/office/drawing/2014/main" id="{8A1A493F-56F4-F639-CCAA-32A750E3F255}"/>
              </a:ext>
            </a:extLst>
          </p:cNvPr>
          <p:cNvSpPr>
            <a:spLocks noGrp="1"/>
          </p:cNvSpPr>
          <p:nvPr>
            <p:ph type="title"/>
          </p:nvPr>
        </p:nvSpPr>
        <p:spPr>
          <a:xfrm>
            <a:off x="914400" y="2194560"/>
            <a:ext cx="7315200" cy="3558540"/>
          </a:xfrm>
          <a:prstGeom prst="rect">
            <a:avLst/>
          </a:prstGeom>
        </p:spPr>
        <p:txBody>
          <a:bodyPr/>
          <a:lstStyle>
            <a:lvl1pPr>
              <a:lnSpc>
                <a:spcPct val="100000"/>
              </a:lnSpc>
              <a:defRPr sz="6600" b="1"/>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A56F8EC8-3094-2327-8CDA-105B01452A60}"/>
              </a:ext>
            </a:extLst>
          </p:cNvPr>
          <p:cNvSpPr>
            <a:spLocks noGrp="1"/>
          </p:cNvSpPr>
          <p:nvPr>
            <p:ph type="body" sz="quarter" idx="11" hasCustomPrompt="1"/>
          </p:nvPr>
        </p:nvSpPr>
        <p:spPr>
          <a:xfrm>
            <a:off x="914400" y="91440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dirty="0"/>
              <a:t>ADD YOUR OVERLINE</a:t>
            </a:r>
          </a:p>
        </p:txBody>
      </p:sp>
      <p:sp>
        <p:nvSpPr>
          <p:cNvPr id="11" name="Text Placeholder 3">
            <a:extLst>
              <a:ext uri="{FF2B5EF4-FFF2-40B4-BE49-F238E27FC236}">
                <a16:creationId xmlns:a16="http://schemas.microsoft.com/office/drawing/2014/main" id="{C824FAC3-72BD-3B17-0768-48F70B88DAB2}"/>
              </a:ext>
            </a:extLst>
          </p:cNvPr>
          <p:cNvSpPr>
            <a:spLocks noGrp="1"/>
          </p:cNvSpPr>
          <p:nvPr>
            <p:ph type="body" sz="quarter" idx="12" hasCustomPrompt="1"/>
          </p:nvPr>
        </p:nvSpPr>
        <p:spPr>
          <a:xfrm>
            <a:off x="914400" y="897249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dirty="0"/>
              <a:t>ADD YOUR TEXT</a:t>
            </a:r>
          </a:p>
        </p:txBody>
      </p:sp>
    </p:spTree>
    <p:extLst>
      <p:ext uri="{BB962C8B-B14F-4D97-AF65-F5344CB8AC3E}">
        <p14:creationId xmlns:p14="http://schemas.microsoft.com/office/powerpoint/2010/main" val="211861911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MART">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dirty="0">
                <a:solidFill>
                  <a:schemeClr val="bg1"/>
                </a:solidFill>
                <a:latin typeface="+mj-lt"/>
              </a:rPr>
              <a:t>SMART Goals  Layouts</a:t>
            </a:r>
          </a:p>
        </p:txBody>
      </p:sp>
    </p:spTree>
    <p:extLst>
      <p:ext uri="{BB962C8B-B14F-4D97-AF65-F5344CB8AC3E}">
        <p14:creationId xmlns:p14="http://schemas.microsoft.com/office/powerpoint/2010/main" val="2054382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A617023-8E89-B049-D872-BE90C8EC94F7}"/>
              </a:ext>
            </a:extLst>
          </p:cNvPr>
          <p:cNvGrpSpPr/>
          <p:nvPr userDrawn="1"/>
        </p:nvGrpSpPr>
        <p:grpSpPr>
          <a:xfrm>
            <a:off x="0" y="-1113"/>
            <a:ext cx="18288000" cy="10288115"/>
            <a:chOff x="0" y="213606"/>
            <a:chExt cx="11430000" cy="6430070"/>
          </a:xfrm>
        </p:grpSpPr>
        <p:pic>
          <p:nvPicPr>
            <p:cNvPr id="15" name="Picture 14">
              <a:extLst>
                <a:ext uri="{FF2B5EF4-FFF2-40B4-BE49-F238E27FC236}">
                  <a16:creationId xmlns:a16="http://schemas.microsoft.com/office/drawing/2014/main" id="{8CF3F8A9-8595-8B76-919A-F4F491C805B7}"/>
                </a:ext>
                <a:ext uri="{C183D7F6-B498-43B3-948B-1728B52AA6E4}">
                  <adec:decorative xmlns:adec="http://schemas.microsoft.com/office/drawing/2017/decorative" val="1"/>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214301"/>
              <a:ext cx="2286000" cy="2071698"/>
            </a:xfrm>
            <a:prstGeom prst="rect">
              <a:avLst/>
            </a:prstGeom>
          </p:spPr>
        </p:pic>
        <p:pic>
          <p:nvPicPr>
            <p:cNvPr id="16" name="Picture 15">
              <a:extLst>
                <a:ext uri="{FF2B5EF4-FFF2-40B4-BE49-F238E27FC236}">
                  <a16:creationId xmlns:a16="http://schemas.microsoft.com/office/drawing/2014/main" id="{12654BBB-FD89-636C-4084-CE531DA22567}"/>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0" y="213606"/>
              <a:ext cx="2286000" cy="2072389"/>
            </a:xfrm>
            <a:prstGeom prst="rect">
              <a:avLst/>
            </a:prstGeom>
          </p:spPr>
        </p:pic>
        <p:pic>
          <p:nvPicPr>
            <p:cNvPr id="17" name="Picture 16">
              <a:extLst>
                <a:ext uri="{FF2B5EF4-FFF2-40B4-BE49-F238E27FC236}">
                  <a16:creationId xmlns:a16="http://schemas.microsoft.com/office/drawing/2014/main" id="{58E1AD43-AC31-4BA1-6280-231476689338}"/>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286000" y="2285999"/>
              <a:ext cx="2286000" cy="2286000"/>
            </a:xfrm>
            <a:prstGeom prst="rect">
              <a:avLst/>
            </a:prstGeom>
          </p:spPr>
        </p:pic>
        <p:pic>
          <p:nvPicPr>
            <p:cNvPr id="18" name="Picture 17">
              <a:extLst>
                <a:ext uri="{FF2B5EF4-FFF2-40B4-BE49-F238E27FC236}">
                  <a16:creationId xmlns:a16="http://schemas.microsoft.com/office/drawing/2014/main" id="{366F4919-57DD-1E23-498E-986D1C425FCF}"/>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572000" y="4572000"/>
              <a:ext cx="2286000" cy="2071675"/>
            </a:xfrm>
            <a:prstGeom prst="rect">
              <a:avLst/>
            </a:prstGeom>
          </p:spPr>
        </p:pic>
        <p:pic>
          <p:nvPicPr>
            <p:cNvPr id="19" name="Picture 18">
              <a:extLst>
                <a:ext uri="{FF2B5EF4-FFF2-40B4-BE49-F238E27FC236}">
                  <a16:creationId xmlns:a16="http://schemas.microsoft.com/office/drawing/2014/main" id="{AFDAEBBF-F5F8-FCD4-ACDD-C0D5FAAE72FC}"/>
                </a:ext>
                <a:ext uri="{C183D7F6-B498-43B3-948B-1728B52AA6E4}">
                  <adec:decorative xmlns:adec="http://schemas.microsoft.com/office/drawing/2017/decorative" val="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286000" y="4572000"/>
              <a:ext cx="2286000" cy="2071675"/>
            </a:xfrm>
            <a:prstGeom prst="rect">
              <a:avLst/>
            </a:prstGeom>
          </p:spPr>
        </p:pic>
        <p:pic>
          <p:nvPicPr>
            <p:cNvPr id="20" name="Picture 19">
              <a:extLst>
                <a:ext uri="{FF2B5EF4-FFF2-40B4-BE49-F238E27FC236}">
                  <a16:creationId xmlns:a16="http://schemas.microsoft.com/office/drawing/2014/main" id="{27457193-0D63-A809-50EE-4CCEE53A65B5}"/>
                </a:ext>
                <a:ext uri="{C183D7F6-B498-43B3-948B-1728B52AA6E4}">
                  <adec:decorative xmlns:adec="http://schemas.microsoft.com/office/drawing/2017/decorative" val="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286000" y="214301"/>
              <a:ext cx="2286000" cy="2071698"/>
            </a:xfrm>
            <a:prstGeom prst="rect">
              <a:avLst/>
            </a:prstGeom>
          </p:spPr>
        </p:pic>
        <p:pic>
          <p:nvPicPr>
            <p:cNvPr id="21" name="Picture 20">
              <a:extLst>
                <a:ext uri="{FF2B5EF4-FFF2-40B4-BE49-F238E27FC236}">
                  <a16:creationId xmlns:a16="http://schemas.microsoft.com/office/drawing/2014/main" id="{A56CDADD-D482-DFA0-8286-02604DC79AF0}"/>
                </a:ext>
                <a:ext uri="{C183D7F6-B498-43B3-948B-1728B52AA6E4}">
                  <adec:decorative xmlns:adec="http://schemas.microsoft.com/office/drawing/2017/decorative" val="1"/>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2286000"/>
              <a:ext cx="2286000" cy="2286000"/>
            </a:xfrm>
            <a:prstGeom prst="rect">
              <a:avLst/>
            </a:prstGeom>
          </p:spPr>
        </p:pic>
        <p:pic>
          <p:nvPicPr>
            <p:cNvPr id="22" name="Picture 21">
              <a:extLst>
                <a:ext uri="{FF2B5EF4-FFF2-40B4-BE49-F238E27FC236}">
                  <a16:creationId xmlns:a16="http://schemas.microsoft.com/office/drawing/2014/main" id="{03751CBB-DF76-A5F7-4FF3-348086DB8CA5}"/>
                </a:ext>
                <a:ext uri="{C183D7F6-B498-43B3-948B-1728B52AA6E4}">
                  <adec:decorative xmlns:adec="http://schemas.microsoft.com/office/drawing/2017/decorative" val="1"/>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4571999"/>
              <a:ext cx="2286000" cy="2071677"/>
            </a:xfrm>
            <a:prstGeom prst="rect">
              <a:avLst/>
            </a:prstGeom>
          </p:spPr>
        </p:pic>
        <p:pic>
          <p:nvPicPr>
            <p:cNvPr id="23" name="Picture 22">
              <a:extLst>
                <a:ext uri="{FF2B5EF4-FFF2-40B4-BE49-F238E27FC236}">
                  <a16:creationId xmlns:a16="http://schemas.microsoft.com/office/drawing/2014/main" id="{363CA36F-E0FB-2115-278A-2DABD74DC3C6}"/>
                </a:ext>
                <a:ext uri="{C183D7F6-B498-43B3-948B-1728B52AA6E4}">
                  <adec:decorative xmlns:adec="http://schemas.microsoft.com/office/drawing/2017/decorative" val="1"/>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t="-1"/>
            <a:stretch/>
          </p:blipFill>
          <p:spPr>
            <a:xfrm>
              <a:off x="6858000" y="4572000"/>
              <a:ext cx="2286000" cy="2071675"/>
            </a:xfrm>
            <a:prstGeom prst="rect">
              <a:avLst/>
            </a:prstGeom>
          </p:spPr>
        </p:pic>
        <p:pic>
          <p:nvPicPr>
            <p:cNvPr id="24" name="Picture 23">
              <a:extLst>
                <a:ext uri="{FF2B5EF4-FFF2-40B4-BE49-F238E27FC236}">
                  <a16:creationId xmlns:a16="http://schemas.microsoft.com/office/drawing/2014/main" id="{CCF14BA4-A3FD-1C63-B883-5AD604A21F69}"/>
                </a:ext>
                <a:ext uri="{C183D7F6-B498-43B3-948B-1728B52AA6E4}">
                  <adec:decorative xmlns:adec="http://schemas.microsoft.com/office/drawing/2017/decorative" val="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6858000" y="214301"/>
              <a:ext cx="2286000" cy="2071697"/>
            </a:xfrm>
            <a:prstGeom prst="rect">
              <a:avLst/>
            </a:prstGeom>
          </p:spPr>
        </p:pic>
        <p:pic>
          <p:nvPicPr>
            <p:cNvPr id="25" name="Picture 24">
              <a:extLst>
                <a:ext uri="{FF2B5EF4-FFF2-40B4-BE49-F238E27FC236}">
                  <a16:creationId xmlns:a16="http://schemas.microsoft.com/office/drawing/2014/main" id="{BDEDD893-45B3-0C5F-06B9-E359A2AB5A63}"/>
                </a:ext>
                <a:ext uri="{C183D7F6-B498-43B3-948B-1728B52AA6E4}">
                  <adec:decorative xmlns:adec="http://schemas.microsoft.com/office/drawing/2017/decorative" val="1"/>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9144000" y="214301"/>
              <a:ext cx="2286000" cy="2071676"/>
            </a:xfrm>
            <a:prstGeom prst="rect">
              <a:avLst/>
            </a:prstGeom>
          </p:spPr>
        </p:pic>
        <p:pic>
          <p:nvPicPr>
            <p:cNvPr id="26" name="Picture 25">
              <a:extLst>
                <a:ext uri="{FF2B5EF4-FFF2-40B4-BE49-F238E27FC236}">
                  <a16:creationId xmlns:a16="http://schemas.microsoft.com/office/drawing/2014/main" id="{956AFA56-126A-B2AF-337F-CA517D332D2A}"/>
                </a:ext>
                <a:ext uri="{C183D7F6-B498-43B3-948B-1728B52AA6E4}">
                  <adec:decorative xmlns:adec="http://schemas.microsoft.com/office/drawing/2017/decorative" val="1"/>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9144000" y="2285999"/>
              <a:ext cx="2286000" cy="2286000"/>
            </a:xfrm>
            <a:prstGeom prst="rect">
              <a:avLst/>
            </a:prstGeom>
          </p:spPr>
        </p:pic>
        <p:pic>
          <p:nvPicPr>
            <p:cNvPr id="27" name="Picture 26">
              <a:extLst>
                <a:ext uri="{FF2B5EF4-FFF2-40B4-BE49-F238E27FC236}">
                  <a16:creationId xmlns:a16="http://schemas.microsoft.com/office/drawing/2014/main" id="{DC2B5C7F-72CA-F40B-2830-57F7C2EAFCEC}"/>
                </a:ext>
                <a:ext uri="{C183D7F6-B498-43B3-948B-1728B52AA6E4}">
                  <adec:decorative xmlns:adec="http://schemas.microsoft.com/office/drawing/2017/decorative" val="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6858000" y="2285988"/>
              <a:ext cx="2286000" cy="2286001"/>
            </a:xfrm>
            <a:prstGeom prst="rect">
              <a:avLst/>
            </a:prstGeom>
          </p:spPr>
        </p:pic>
        <p:pic>
          <p:nvPicPr>
            <p:cNvPr id="28" name="Picture 27" descr="A person pointing at sticky notes on a white board&#10;&#10;Description automatically generated with medium confidence">
              <a:extLst>
                <a:ext uri="{FF2B5EF4-FFF2-40B4-BE49-F238E27FC236}">
                  <a16:creationId xmlns:a16="http://schemas.microsoft.com/office/drawing/2014/main" id="{CB7A3F52-524F-0493-B8C4-BEBC986A2E9F}"/>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4572000" y="2285994"/>
              <a:ext cx="2286000" cy="2286000"/>
            </a:xfrm>
            <a:prstGeom prst="rect">
              <a:avLst/>
            </a:prstGeom>
          </p:spPr>
        </p:pic>
        <p:pic>
          <p:nvPicPr>
            <p:cNvPr id="29" name="Picture 28">
              <a:extLst>
                <a:ext uri="{FF2B5EF4-FFF2-40B4-BE49-F238E27FC236}">
                  <a16:creationId xmlns:a16="http://schemas.microsoft.com/office/drawing/2014/main" id="{8A472E57-6CF8-AA27-EC77-E0A61C1115AA}"/>
                </a:ext>
                <a:ext uri="{C183D7F6-B498-43B3-948B-1728B52AA6E4}">
                  <adec:decorative xmlns:adec="http://schemas.microsoft.com/office/drawing/2017/decorative" val="1"/>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9144000" y="4572000"/>
              <a:ext cx="2286000" cy="2071675"/>
            </a:xfrm>
            <a:prstGeom prst="rect">
              <a:avLst/>
            </a:prstGeom>
          </p:spPr>
        </p:pic>
      </p:grpSp>
      <p:sp>
        <p:nvSpPr>
          <p:cNvPr id="8" name="Rectangle 7">
            <a:extLst>
              <a:ext uri="{FF2B5EF4-FFF2-40B4-BE49-F238E27FC236}">
                <a16:creationId xmlns:a16="http://schemas.microsoft.com/office/drawing/2014/main" id="{35A47073-1D09-D03D-825E-6E87254ABA3C}"/>
              </a:ext>
            </a:extLst>
          </p:cNvPr>
          <p:cNvSpPr/>
          <p:nvPr userDrawn="1"/>
        </p:nvSpPr>
        <p:spPr>
          <a:xfrm>
            <a:off x="0" y="0"/>
            <a:ext cx="18288000" cy="10287000"/>
          </a:xfrm>
          <a:prstGeom prst="rect">
            <a:avLst/>
          </a:prstGeom>
          <a:gradFill flip="none" rotWithShape="1">
            <a:gsLst>
              <a:gs pos="100000">
                <a:srgbClr val="003B5C">
                  <a:alpha val="95000"/>
                </a:srgbClr>
              </a:gs>
              <a:gs pos="0">
                <a:srgbClr val="005EB8">
                  <a:alpha val="8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50" dirty="0"/>
          </a:p>
        </p:txBody>
      </p:sp>
      <p:pic>
        <p:nvPicPr>
          <p:cNvPr id="3" name="Picture 2" descr="A black background with white text&#10;&#10;Description automatically generated">
            <a:extLst>
              <a:ext uri="{FF2B5EF4-FFF2-40B4-BE49-F238E27FC236}">
                <a16:creationId xmlns:a16="http://schemas.microsoft.com/office/drawing/2014/main" id="{42278078-0BEE-F819-A341-639D08353D12}"/>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5924041" y="1924054"/>
            <a:ext cx="6439918" cy="6438900"/>
          </a:xfrm>
          <a:prstGeom prst="rect">
            <a:avLst/>
          </a:prstGeom>
        </p:spPr>
      </p:pic>
    </p:spTree>
    <p:extLst>
      <p:ext uri="{BB962C8B-B14F-4D97-AF65-F5344CB8AC3E}">
        <p14:creationId xmlns:p14="http://schemas.microsoft.com/office/powerpoint/2010/main" val="120863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02">
    <p:bg>
      <p:bgPr>
        <a:gradFill>
          <a:gsLst>
            <a:gs pos="0">
              <a:schemeClr val="accent6"/>
            </a:gs>
            <a:gs pos="100000">
              <a:schemeClr val="accent1"/>
            </a:gs>
          </a:gsLst>
          <a:lin ang="186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C9909-7F69-4488-B2DE-12E236D2CDB5}"/>
              </a:ext>
            </a:extLst>
          </p:cNvPr>
          <p:cNvSpPr>
            <a:spLocks noGrp="1"/>
          </p:cNvSpPr>
          <p:nvPr>
            <p:ph type="title" hasCustomPrompt="1"/>
          </p:nvPr>
        </p:nvSpPr>
        <p:spPr>
          <a:xfrm>
            <a:off x="2286000" y="3924301"/>
            <a:ext cx="13716000" cy="2438400"/>
          </a:xfrm>
          <a:prstGeom prst="rect">
            <a:avLst/>
          </a:prstGeom>
        </p:spPr>
        <p:txBody>
          <a:bodyPr anchor="ctr"/>
          <a:lstStyle>
            <a:lvl1pPr algn="ctr">
              <a:lnSpc>
                <a:spcPct val="100000"/>
              </a:lnSpc>
              <a:defRPr sz="9600" b="1">
                <a:solidFill>
                  <a:schemeClr val="bg1"/>
                </a:solidFill>
              </a:defRPr>
            </a:lvl1pPr>
          </a:lstStyle>
          <a:p>
            <a:r>
              <a:rPr lang="en-US" dirty="0"/>
              <a:t>Title style</a:t>
            </a:r>
          </a:p>
        </p:txBody>
      </p:sp>
    </p:spTree>
    <p:extLst>
      <p:ext uri="{BB962C8B-B14F-4D97-AF65-F5344CB8AC3E}">
        <p14:creationId xmlns:p14="http://schemas.microsoft.com/office/powerpoint/2010/main" val="3053900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MAGE-LAYOUT-16">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0"/>
            <a:ext cx="18288000" cy="5138057"/>
          </a:xfrm>
          <a:prstGeom prst="rect">
            <a:avLst/>
          </a:prstGeom>
          <a:solidFill>
            <a:schemeClr val="bg2">
              <a:lumMod val="75000"/>
            </a:schemeClr>
          </a:solidFill>
        </p:spPr>
        <p:txBody>
          <a:bodyPr/>
          <a:lstStyle/>
          <a:p>
            <a:r>
              <a:rPr lang="en-US"/>
              <a:t>Click icon to add picture</a:t>
            </a:r>
            <a:endParaRPr lang="uk-UA"/>
          </a:p>
        </p:txBody>
      </p:sp>
    </p:spTree>
    <p:extLst>
      <p:ext uri="{BB962C8B-B14F-4D97-AF65-F5344CB8AC3E}">
        <p14:creationId xmlns:p14="http://schemas.microsoft.com/office/powerpoint/2010/main" val="146310930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IMAGE-LAYOUT-161">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5094000" cy="5004000"/>
          </a:xfrm>
          <a:prstGeom prst="roundRect">
            <a:avLst>
              <a:gd name="adj" fmla="val 0"/>
            </a:avLst>
          </a:prstGeom>
          <a:solidFill>
            <a:schemeClr val="bg2">
              <a:lumMod val="75000"/>
            </a:schemeClr>
          </a:solidFill>
        </p:spPr>
        <p:txBody>
          <a:bodyPr/>
          <a:lstStyle/>
          <a:p>
            <a:r>
              <a:rPr lang="en-US"/>
              <a:t>Click icon to add picture</a:t>
            </a:r>
            <a:endParaRPr lang="uk-UA" dirty="0"/>
          </a:p>
        </p:txBody>
      </p:sp>
      <p:sp>
        <p:nvSpPr>
          <p:cNvPr id="6" name="Picture Placeholder 3">
            <a:extLst>
              <a:ext uri="{FF2B5EF4-FFF2-40B4-BE49-F238E27FC236}">
                <a16:creationId xmlns:a16="http://schemas.microsoft.com/office/drawing/2014/main" id="{B8C1B9E2-1AC1-4942-9465-0488E5D3EB55}"/>
              </a:ext>
            </a:extLst>
          </p:cNvPr>
          <p:cNvSpPr>
            <a:spLocks noGrp="1"/>
          </p:cNvSpPr>
          <p:nvPr>
            <p:ph type="pic" sz="quarter" idx="13"/>
          </p:nvPr>
        </p:nvSpPr>
        <p:spPr>
          <a:xfrm>
            <a:off x="6597000" y="1371600"/>
            <a:ext cx="5094000" cy="5004000"/>
          </a:xfrm>
          <a:prstGeom prst="roundRect">
            <a:avLst>
              <a:gd name="adj" fmla="val 0"/>
            </a:avLst>
          </a:prstGeom>
          <a:solidFill>
            <a:schemeClr val="bg2">
              <a:lumMod val="75000"/>
            </a:schemeClr>
          </a:solidFill>
        </p:spPr>
        <p:txBody>
          <a:bodyPr/>
          <a:lstStyle/>
          <a:p>
            <a:r>
              <a:rPr lang="en-US"/>
              <a:t>Click icon to add picture</a:t>
            </a:r>
            <a:endParaRPr lang="uk-UA" dirty="0"/>
          </a:p>
        </p:txBody>
      </p:sp>
      <p:sp>
        <p:nvSpPr>
          <p:cNvPr id="7" name="Picture Placeholder 3">
            <a:extLst>
              <a:ext uri="{FF2B5EF4-FFF2-40B4-BE49-F238E27FC236}">
                <a16:creationId xmlns:a16="http://schemas.microsoft.com/office/drawing/2014/main" id="{A0BE5394-2404-4899-B86A-C77C97FC8C64}"/>
              </a:ext>
            </a:extLst>
          </p:cNvPr>
          <p:cNvSpPr>
            <a:spLocks noGrp="1"/>
          </p:cNvSpPr>
          <p:nvPr>
            <p:ph type="pic" sz="quarter" idx="14"/>
          </p:nvPr>
        </p:nvSpPr>
        <p:spPr>
          <a:xfrm>
            <a:off x="11822400" y="1371600"/>
            <a:ext cx="5094000" cy="5004000"/>
          </a:xfrm>
          <a:prstGeom prst="roundRect">
            <a:avLst>
              <a:gd name="adj" fmla="val 0"/>
            </a:avLst>
          </a:prstGeom>
          <a:solidFill>
            <a:schemeClr val="bg2">
              <a:lumMod val="75000"/>
            </a:schemeClr>
          </a:solidFill>
        </p:spPr>
        <p:txBody>
          <a:bodyPr/>
          <a:lstStyle/>
          <a:p>
            <a:r>
              <a:rPr lang="en-US"/>
              <a:t>Click icon to add picture</a:t>
            </a:r>
            <a:endParaRPr lang="uk-UA" dirty="0"/>
          </a:p>
        </p:txBody>
      </p:sp>
    </p:spTree>
    <p:extLst>
      <p:ext uri="{BB962C8B-B14F-4D97-AF65-F5344CB8AC3E}">
        <p14:creationId xmlns:p14="http://schemas.microsoft.com/office/powerpoint/2010/main" val="2600246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IMAGE-LAYOUT-1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0" y="0"/>
            <a:ext cx="9143999" cy="10287000"/>
          </a:xfrm>
          <a:prstGeom prst="rect">
            <a:avLst/>
          </a:prstGeom>
          <a:solidFill>
            <a:schemeClr val="bg2">
              <a:lumMod val="75000"/>
            </a:schemeClr>
          </a:solidFill>
        </p:spPr>
        <p:txBody>
          <a:bodyPr/>
          <a:lstStyle/>
          <a:p>
            <a:r>
              <a:rPr lang="en-US"/>
              <a:t>Click icon to add picture</a:t>
            </a:r>
            <a:endParaRPr lang="uk-UA"/>
          </a:p>
        </p:txBody>
      </p:sp>
    </p:spTree>
    <p:extLst>
      <p:ext uri="{BB962C8B-B14F-4D97-AF65-F5344CB8AC3E}">
        <p14:creationId xmlns:p14="http://schemas.microsoft.com/office/powerpoint/2010/main" val="180237823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IMAGE-LAYOUT-14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0"/>
            <a:ext cx="18287999" cy="5905500"/>
          </a:xfrm>
          <a:prstGeom prst="rect">
            <a:avLst/>
          </a:prstGeom>
          <a:solidFill>
            <a:schemeClr val="bg2">
              <a:lumMod val="75000"/>
            </a:schemeClr>
          </a:solidFill>
        </p:spPr>
        <p:txBody>
          <a:bodyPr/>
          <a:lstStyle>
            <a:lvl1pPr>
              <a:defRPr lang="en-US" sz="2800"/>
            </a:lvl1pPr>
          </a:lstStyle>
          <a:p>
            <a:pPr lvl="0"/>
            <a:r>
              <a:rPr lang="en-US"/>
              <a:t>Click icon to add picture</a:t>
            </a:r>
          </a:p>
        </p:txBody>
      </p:sp>
      <p:sp>
        <p:nvSpPr>
          <p:cNvPr id="5" name="Title 1">
            <a:extLst>
              <a:ext uri="{FF2B5EF4-FFF2-40B4-BE49-F238E27FC236}">
                <a16:creationId xmlns:a16="http://schemas.microsoft.com/office/drawing/2014/main" id="{5153F44B-F8DD-4AF0-9746-A6E6D1B4BA7C}"/>
              </a:ext>
            </a:extLst>
          </p:cNvPr>
          <p:cNvSpPr>
            <a:spLocks noGrp="1"/>
          </p:cNvSpPr>
          <p:nvPr>
            <p:ph type="title" hasCustomPrompt="1"/>
          </p:nvPr>
        </p:nvSpPr>
        <p:spPr>
          <a:xfrm>
            <a:off x="2057400" y="2281723"/>
            <a:ext cx="14249400" cy="914400"/>
          </a:xfrm>
          <a:prstGeom prst="rect">
            <a:avLst/>
          </a:prstGeom>
        </p:spPr>
        <p:txBody>
          <a:bodyPr anchor="ctr"/>
          <a:lstStyle>
            <a:lvl1pPr marL="0" algn="l"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dirty="0"/>
              <a:t>YOUR TITLE</a:t>
            </a:r>
          </a:p>
        </p:txBody>
      </p:sp>
      <p:sp>
        <p:nvSpPr>
          <p:cNvPr id="6" name="Text Placeholder 4">
            <a:extLst>
              <a:ext uri="{FF2B5EF4-FFF2-40B4-BE49-F238E27FC236}">
                <a16:creationId xmlns:a16="http://schemas.microsoft.com/office/drawing/2014/main" id="{FC0693EC-ECEC-45D9-A0CD-3062924AC7BA}"/>
              </a:ext>
            </a:extLst>
          </p:cNvPr>
          <p:cNvSpPr>
            <a:spLocks noGrp="1"/>
          </p:cNvSpPr>
          <p:nvPr>
            <p:ph type="body" sz="quarter" idx="11" hasCustomPrompt="1"/>
          </p:nvPr>
        </p:nvSpPr>
        <p:spPr>
          <a:xfrm>
            <a:off x="2057400" y="1714795"/>
            <a:ext cx="14249400" cy="533401"/>
          </a:xfrm>
          <a:prstGeom prst="rect">
            <a:avLst/>
          </a:prstGeom>
        </p:spPr>
        <p:txBody>
          <a:bodyPr anchor="ctr"/>
          <a:lstStyle>
            <a:lvl1pPr marL="0" indent="0" algn="l">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dirty="0"/>
              <a:t>YOUR SUBTITLE</a:t>
            </a:r>
          </a:p>
        </p:txBody>
      </p:sp>
    </p:spTree>
    <p:extLst>
      <p:ext uri="{BB962C8B-B14F-4D97-AF65-F5344CB8AC3E}">
        <p14:creationId xmlns:p14="http://schemas.microsoft.com/office/powerpoint/2010/main" val="383544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IMAGE-LAYOUT-17">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5143500"/>
            <a:ext cx="18287999" cy="5143500"/>
          </a:xfrm>
          <a:prstGeom prst="rect">
            <a:avLst/>
          </a:prstGeom>
          <a:solidFill>
            <a:schemeClr val="bg2">
              <a:lumMod val="75000"/>
            </a:schemeClr>
          </a:solidFill>
        </p:spPr>
        <p:txBody>
          <a:bodyPr/>
          <a:lstStyle>
            <a:lvl1pPr>
              <a:defRPr lang="en-US"/>
            </a:lvl1pPr>
          </a:lstStyle>
          <a:p>
            <a:pPr lvl="0"/>
            <a:r>
              <a:rPr lang="en-US"/>
              <a:t>Click icon to add picture</a:t>
            </a:r>
          </a:p>
        </p:txBody>
      </p:sp>
    </p:spTree>
    <p:extLst>
      <p:ext uri="{BB962C8B-B14F-4D97-AF65-F5344CB8AC3E}">
        <p14:creationId xmlns:p14="http://schemas.microsoft.com/office/powerpoint/2010/main" val="315890643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MAGE-LAYOUT-7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0"/>
            <a:ext cx="18287999" cy="4434840"/>
          </a:xfrm>
          <a:prstGeom prst="rect">
            <a:avLst/>
          </a:prstGeom>
          <a:solidFill>
            <a:schemeClr val="bg2">
              <a:lumMod val="75000"/>
            </a:schemeClr>
          </a:solidFill>
          <a:ln w="63500">
            <a:noFill/>
          </a:ln>
          <a:effectLst/>
        </p:spPr>
        <p:txBody>
          <a:bodyPr/>
          <a:lstStyle>
            <a:lvl1pPr>
              <a:defRPr lang="en-US" sz="2000" dirty="0"/>
            </a:lvl1pPr>
          </a:lstStyle>
          <a:p>
            <a:pPr lvl="0"/>
            <a:r>
              <a:rPr lang="en-US"/>
              <a:t>Click icon to add picture</a:t>
            </a:r>
            <a:endParaRPr lang="en-US" dirty="0"/>
          </a:p>
        </p:txBody>
      </p:sp>
    </p:spTree>
    <p:extLst>
      <p:ext uri="{BB962C8B-B14F-4D97-AF65-F5344CB8AC3E}">
        <p14:creationId xmlns:p14="http://schemas.microsoft.com/office/powerpoint/2010/main" val="2968864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406F3-8C12-A19A-1B25-B765DABF9A4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0F1B8FD9-87AD-7905-7781-A1A2AD0F6DC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D99241-BA10-00C3-4CC4-708748A1F7F0}"/>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5" name="Footer Placeholder 4">
            <a:extLst>
              <a:ext uri="{FF2B5EF4-FFF2-40B4-BE49-F238E27FC236}">
                <a16:creationId xmlns:a16="http://schemas.microsoft.com/office/drawing/2014/main" id="{9948BA85-6FE8-86AA-69FE-3651F79AE2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EA857E-4F31-23F4-D77E-06072E7B306F}"/>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805742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144C-D580-6C59-6A5B-E8E139B5BE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C6B66B-D331-3039-DEA5-37A9600E4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3D88BA-D0B1-5A3F-3D4B-9279640E16D9}"/>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5" name="Footer Placeholder 4">
            <a:extLst>
              <a:ext uri="{FF2B5EF4-FFF2-40B4-BE49-F238E27FC236}">
                <a16:creationId xmlns:a16="http://schemas.microsoft.com/office/drawing/2014/main" id="{4845E984-A559-AE3D-5FB8-329A487F5A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A9DAC6-BD63-F480-C8E1-6CAB11EA6021}"/>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4022551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9D3B-DCC0-D6E4-4DF6-8BEEB1B0CC8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F9D638-01FD-E6FD-3A37-9354D6705B4D}"/>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2E92B-D56F-40D2-89EC-540E923C092D}"/>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5" name="Footer Placeholder 4">
            <a:extLst>
              <a:ext uri="{FF2B5EF4-FFF2-40B4-BE49-F238E27FC236}">
                <a16:creationId xmlns:a16="http://schemas.microsoft.com/office/drawing/2014/main" id="{F0914367-BC8E-4225-4E81-140769BC4D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FCE6F9-4C0B-A873-F2FD-8C14A1C5ACD6}"/>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3413917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7EEC-2916-A6B7-6C8A-794010BC42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3B21FC-3893-D100-1CB4-3A1868E9789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26ED3B-8455-555A-F9C3-BA8932F6F91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E3081E-7D26-EAC5-FB31-E253988E15F9}"/>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6" name="Footer Placeholder 5">
            <a:extLst>
              <a:ext uri="{FF2B5EF4-FFF2-40B4-BE49-F238E27FC236}">
                <a16:creationId xmlns:a16="http://schemas.microsoft.com/office/drawing/2014/main" id="{047718C8-4559-A203-57BA-9FB67482B8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021259-141F-43A5-5022-0B22FD0B76C1}"/>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70675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FAULT">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dirty="0">
                <a:solidFill>
                  <a:schemeClr val="bg1"/>
                </a:solidFill>
                <a:latin typeface="+mj-lt"/>
              </a:rPr>
              <a:t>Default Layouts</a:t>
            </a:r>
          </a:p>
        </p:txBody>
      </p:sp>
    </p:spTree>
    <p:extLst>
      <p:ext uri="{BB962C8B-B14F-4D97-AF65-F5344CB8AC3E}">
        <p14:creationId xmlns:p14="http://schemas.microsoft.com/office/powerpoint/2010/main" val="3027373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FB09-7CCC-3B41-55F5-A92031BFC6DF}"/>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3585AB-8AD1-C053-D304-892A93CF0C6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B9151-73F7-6E61-FA56-1A0871B0CCE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8204B6-60D6-CCD0-DEFE-DD666ABD62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2A6B3D-E4E5-69CF-0A48-A69E8200910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BF2633-4B41-6756-2693-7BBA983D46AD}"/>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8" name="Footer Placeholder 7">
            <a:extLst>
              <a:ext uri="{FF2B5EF4-FFF2-40B4-BE49-F238E27FC236}">
                <a16:creationId xmlns:a16="http://schemas.microsoft.com/office/drawing/2014/main" id="{A31EEE79-EC6F-539E-C5E4-4C0042FD24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B57C3E-DDB3-BD75-51B4-D23E24DEBE9C}"/>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640573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8779-3A21-DC8F-7A40-BE5165646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68E8F1-5F2B-D2BF-177C-3BB559A827BF}"/>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4" name="Footer Placeholder 3">
            <a:extLst>
              <a:ext uri="{FF2B5EF4-FFF2-40B4-BE49-F238E27FC236}">
                <a16:creationId xmlns:a16="http://schemas.microsoft.com/office/drawing/2014/main" id="{1D7F5EB8-992D-C796-2AEE-E03FACB353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29DD12-A2E0-11AB-B78F-D30A0467BE27}"/>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2780476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28D1-DC6E-2180-AACF-CA14E13455A9}"/>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3" name="Footer Placeholder 2">
            <a:extLst>
              <a:ext uri="{FF2B5EF4-FFF2-40B4-BE49-F238E27FC236}">
                <a16:creationId xmlns:a16="http://schemas.microsoft.com/office/drawing/2014/main" id="{D3A4DE8F-FDE3-B9BA-B540-D00843E5F3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675758-C9A9-8C9A-10F4-34184ABD8B14}"/>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4073843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69422-1AE8-F37C-D41F-1A15C7EE706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A4101F7-18EB-ED78-6C9F-A5C7D36C73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780856-C7E0-566E-73B8-D2BF3469D2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75A12C0-73A2-3CE2-3B9E-F7E651850D44}"/>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6" name="Footer Placeholder 5">
            <a:extLst>
              <a:ext uri="{FF2B5EF4-FFF2-40B4-BE49-F238E27FC236}">
                <a16:creationId xmlns:a16="http://schemas.microsoft.com/office/drawing/2014/main" id="{11D5F3AD-BD0F-0D27-2319-96DD7AEE0A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BFCD3E-2259-37D1-806D-CC865B077C94}"/>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2680582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766B-4386-9B65-8EC1-DB338E06949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216712-6E05-1C42-233D-EEEA2B0F090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B810C6D4-9780-D081-DC58-2F677CE3138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1EF7C2A-8A7A-AC63-7F57-6D035E5C9612}"/>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6" name="Footer Placeholder 5">
            <a:extLst>
              <a:ext uri="{FF2B5EF4-FFF2-40B4-BE49-F238E27FC236}">
                <a16:creationId xmlns:a16="http://schemas.microsoft.com/office/drawing/2014/main" id="{54F48159-62F0-FDE8-ED86-8027C21E1F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990B76-1B91-A396-11B6-2EAA2E66CFC3}"/>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4148572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7817-C39F-5225-0F46-A689C26783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7B3FE7-17B8-581E-7D93-DE714FA34B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6EAE26-E49A-49E6-147D-A6D3A8B31789}"/>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5" name="Footer Placeholder 4">
            <a:extLst>
              <a:ext uri="{FF2B5EF4-FFF2-40B4-BE49-F238E27FC236}">
                <a16:creationId xmlns:a16="http://schemas.microsoft.com/office/drawing/2014/main" id="{654C8C37-572D-E61F-DDBC-1EFB01ED78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8373D7-2E43-162D-CA1D-EE3F9EA6A7CF}"/>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2787263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F2A171-3356-B805-8A35-78128CF353AE}"/>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D9378B-DE59-D0E5-73A7-B7B85DB22D7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D5AE08-F184-0D48-92E6-8D7D1C26FEB1}"/>
              </a:ext>
            </a:extLst>
          </p:cNvPr>
          <p:cNvSpPr>
            <a:spLocks noGrp="1"/>
          </p:cNvSpPr>
          <p:nvPr>
            <p:ph type="dt" sz="half" idx="10"/>
          </p:nvPr>
        </p:nvSpPr>
        <p:spPr/>
        <p:txBody>
          <a:bodyPr/>
          <a:lstStyle/>
          <a:p>
            <a:fld id="{F404D370-1B93-4F4F-8215-D8644BB80A69}" type="datetimeFigureOut">
              <a:rPr lang="en-GB" smtClean="0"/>
              <a:t>20/02/2025</a:t>
            </a:fld>
            <a:endParaRPr lang="en-GB"/>
          </a:p>
        </p:txBody>
      </p:sp>
      <p:sp>
        <p:nvSpPr>
          <p:cNvPr id="5" name="Footer Placeholder 4">
            <a:extLst>
              <a:ext uri="{FF2B5EF4-FFF2-40B4-BE49-F238E27FC236}">
                <a16:creationId xmlns:a16="http://schemas.microsoft.com/office/drawing/2014/main" id="{EF57F532-B45F-6165-D938-41F65F213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119B95-B58F-3646-56E9-0EC80B0EFC40}"/>
              </a:ext>
            </a:extLst>
          </p:cNvPr>
          <p:cNvSpPr>
            <a:spLocks noGrp="1"/>
          </p:cNvSpPr>
          <p:nvPr>
            <p:ph type="sldNum" sz="quarter" idx="12"/>
          </p:nvPr>
        </p:nvSpPr>
        <p:spPr/>
        <p:txBody>
          <a:bodyPr/>
          <a:lstStyle/>
          <a:p>
            <a:fld id="{254006D2-63CE-44E5-A9A6-EC4F118D7171}" type="slidenum">
              <a:rPr lang="en-GB" smtClean="0"/>
              <a:t>‹#›</a:t>
            </a:fld>
            <a:endParaRPr lang="en-GB"/>
          </a:p>
        </p:txBody>
      </p:sp>
    </p:spTree>
    <p:extLst>
      <p:ext uri="{BB962C8B-B14F-4D97-AF65-F5344CB8AC3E}">
        <p14:creationId xmlns:p14="http://schemas.microsoft.com/office/powerpoint/2010/main" val="3254483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9320-8B51-4436-BCB6-AAD2D687DC9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0A41F79F-7835-496D-B576-8ED2CF5AA11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55230FD-ABA7-475C-B544-362F9F94A504}"/>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5" name="Footer Placeholder 4">
            <a:extLst>
              <a:ext uri="{FF2B5EF4-FFF2-40B4-BE49-F238E27FC236}">
                <a16:creationId xmlns:a16="http://schemas.microsoft.com/office/drawing/2014/main" id="{47676761-0D39-4188-A80D-6AF1809A06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7A2580-0EEE-408C-8943-2D649FFD09EC}"/>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3648860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77ED-0129-47F9-8577-78E3F2718F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9B6DA6-49A0-45AD-B9D9-B210FF9BE6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9E9895-E53F-4B61-BFF6-D5BCF67EA530}"/>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5" name="Footer Placeholder 4">
            <a:extLst>
              <a:ext uri="{FF2B5EF4-FFF2-40B4-BE49-F238E27FC236}">
                <a16:creationId xmlns:a16="http://schemas.microsoft.com/office/drawing/2014/main" id="{26E29336-21AE-4A72-B401-DD10F9ABE3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C4AB58-4082-4D8C-B534-1E0C82071BB6}"/>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3197735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A168A-525E-4C15-BF91-3560BBECED7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1F0EBB-5C7A-45F3-B7C8-29884A9E80E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A287A3-B7B4-4C02-9F0A-F4034D4085EC}"/>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5" name="Footer Placeholder 4">
            <a:extLst>
              <a:ext uri="{FF2B5EF4-FFF2-40B4-BE49-F238E27FC236}">
                <a16:creationId xmlns:a16="http://schemas.microsoft.com/office/drawing/2014/main" id="{875E7ECC-EF63-4A97-90B1-FC308EFBD7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B65193-507B-4CA5-B4C1-C7ED5A13CE33}"/>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151924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SLIDE-01">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9520CD42-759C-29F4-B40C-3036D22B9A9E}"/>
              </a:ext>
            </a:extLst>
          </p:cNvPr>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5" name="Straight Connector 4">
            <a:extLst>
              <a:ext uri="{FF2B5EF4-FFF2-40B4-BE49-F238E27FC236}">
                <a16:creationId xmlns:a16="http://schemas.microsoft.com/office/drawing/2014/main" id="{E857C6B7-EAE8-E348-982C-E777B364E87E}"/>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167ED597-39AD-C7A7-1066-4966B942C5C3}"/>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69629812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937A-9A10-44B9-8B43-DA06F01825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BDDBB3-A8D2-45C1-B11C-59166A39735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F4D01D-B6BA-4A96-A799-3454C026129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E11C4FC-2B86-449B-9ACE-86169CEEF5AF}"/>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6" name="Footer Placeholder 5">
            <a:extLst>
              <a:ext uri="{FF2B5EF4-FFF2-40B4-BE49-F238E27FC236}">
                <a16:creationId xmlns:a16="http://schemas.microsoft.com/office/drawing/2014/main" id="{12BBA39F-27A9-43FE-828E-FEC371654B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7EB81D-B4B0-4BA4-B212-65467BA3E2A3}"/>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49192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3D390-CBAF-40D7-93A4-01E00881ACCB}"/>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438023-77CB-4E13-992F-35ABE2F05E8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E7DFA-50BA-4C9A-8650-D28E6A21BFB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A8865B-1384-48C6-9519-EFC0DED97E1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13EB091-2AF6-40D1-BA82-EFEF14249B7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D885A7-6177-44E7-A435-EA60BEC150E3}"/>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8" name="Footer Placeholder 7">
            <a:extLst>
              <a:ext uri="{FF2B5EF4-FFF2-40B4-BE49-F238E27FC236}">
                <a16:creationId xmlns:a16="http://schemas.microsoft.com/office/drawing/2014/main" id="{5F9BB5F2-197B-4483-8014-BB359DEB95D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77CC20-0A64-4637-BED1-9B28DBD7E2E7}"/>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33030054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F110-73CE-4694-89B1-18C6FF2D89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5FF667-56B9-4041-A4D1-C15953533547}"/>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4" name="Footer Placeholder 3">
            <a:extLst>
              <a:ext uri="{FF2B5EF4-FFF2-40B4-BE49-F238E27FC236}">
                <a16:creationId xmlns:a16="http://schemas.microsoft.com/office/drawing/2014/main" id="{6CB1DD41-21BD-46C9-B344-8F17DA605B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5509D5-8B70-4718-8F8E-CA432C07654C}"/>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3819112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253CA-AF40-4225-ADA1-7DB5A03543D9}"/>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3" name="Footer Placeholder 2">
            <a:extLst>
              <a:ext uri="{FF2B5EF4-FFF2-40B4-BE49-F238E27FC236}">
                <a16:creationId xmlns:a16="http://schemas.microsoft.com/office/drawing/2014/main" id="{74AC1F03-2C6C-4B91-B80F-319974EFEC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AF2435-3E8F-44E2-98C5-E6AAEA26833C}"/>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1359081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2D92-4741-4317-A0E7-18ECB51B4FD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86225C-FDA4-47EF-B92C-36F0E94357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158A82-6681-4C48-BC8A-FD6BBCA1759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0BDE7B4-DAF4-45DE-A39D-A71270650A0B}"/>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6" name="Footer Placeholder 5">
            <a:extLst>
              <a:ext uri="{FF2B5EF4-FFF2-40B4-BE49-F238E27FC236}">
                <a16:creationId xmlns:a16="http://schemas.microsoft.com/office/drawing/2014/main" id="{7FBD0767-9C1E-4A7D-A388-2864CCB405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4DBBE5-2CF5-4CAD-8244-6478846FB466}"/>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3216110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98A0-A04F-492B-8550-2CAF27C2BBE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353137-8FCF-4491-8B08-06C7E7D7610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6A65897C-7246-41C1-BD47-41810BBF5FF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757E704-5B95-4388-9C11-CE92D9422F45}"/>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6" name="Footer Placeholder 5">
            <a:extLst>
              <a:ext uri="{FF2B5EF4-FFF2-40B4-BE49-F238E27FC236}">
                <a16:creationId xmlns:a16="http://schemas.microsoft.com/office/drawing/2014/main" id="{184E9187-8E8D-43B3-B3A6-0CDFBB502C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CF9B2D-88DE-4964-B952-297FF4AA7155}"/>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26821405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8E99-7C14-485B-AD80-2D85FF358C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5F7B8D-D982-45B7-8AA0-AAD8DF97E3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4221B3-BF09-4963-B151-24AFD3742141}"/>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5" name="Footer Placeholder 4">
            <a:extLst>
              <a:ext uri="{FF2B5EF4-FFF2-40B4-BE49-F238E27FC236}">
                <a16:creationId xmlns:a16="http://schemas.microsoft.com/office/drawing/2014/main" id="{5BBD8C2D-B3E2-4A1D-9533-91FB6F4080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02A71C-7CDC-4186-9371-7300F7F5A910}"/>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36505498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153656-AEF1-4607-9629-7905DD0F3D0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EA48B5-927A-4654-837B-05A79FC96DD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4A4448-3A7B-4DE9-BE7E-8467D51FF21A}"/>
              </a:ext>
            </a:extLst>
          </p:cNvPr>
          <p:cNvSpPr>
            <a:spLocks noGrp="1"/>
          </p:cNvSpPr>
          <p:nvPr>
            <p:ph type="dt" sz="half" idx="10"/>
          </p:nvPr>
        </p:nvSpPr>
        <p:spPr/>
        <p:txBody>
          <a:bodyPr/>
          <a:lstStyle/>
          <a:p>
            <a:fld id="{EA3ED8F2-AE03-4E79-B426-ED0F7B6A8452}" type="datetimeFigureOut">
              <a:rPr lang="en-GB" smtClean="0"/>
              <a:t>20/02/2025</a:t>
            </a:fld>
            <a:endParaRPr lang="en-GB"/>
          </a:p>
        </p:txBody>
      </p:sp>
      <p:sp>
        <p:nvSpPr>
          <p:cNvPr id="5" name="Footer Placeholder 4">
            <a:extLst>
              <a:ext uri="{FF2B5EF4-FFF2-40B4-BE49-F238E27FC236}">
                <a16:creationId xmlns:a16="http://schemas.microsoft.com/office/drawing/2014/main" id="{01BABD8F-C87B-4141-AC0A-EA22A8F0DE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0E0BE8-E361-422E-A4B4-4D44290DAA2D}"/>
              </a:ext>
            </a:extLst>
          </p:cNvPr>
          <p:cNvSpPr>
            <a:spLocks noGrp="1"/>
          </p:cNvSpPr>
          <p:nvPr>
            <p:ph type="sldNum" sz="quarter" idx="12"/>
          </p:nvPr>
        </p:nvSpPr>
        <p:spPr/>
        <p:txBody>
          <a:bodyPr/>
          <a:lstStyle/>
          <a:p>
            <a:fld id="{D021ED34-0EB4-46B2-AA83-3ACAF6FB8CFD}" type="slidenum">
              <a:rPr lang="en-GB" smtClean="0"/>
              <a:t>‹#›</a:t>
            </a:fld>
            <a:endParaRPr lang="en-GB"/>
          </a:p>
        </p:txBody>
      </p:sp>
    </p:spTree>
    <p:extLst>
      <p:ext uri="{BB962C8B-B14F-4D97-AF65-F5344CB8AC3E}">
        <p14:creationId xmlns:p14="http://schemas.microsoft.com/office/powerpoint/2010/main" val="411021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SLIDE-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10" name="Straight Connector 9"/>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0"/>
            <a:ext cx="16532352" cy="1200329"/>
          </a:xfrm>
          <a:prstGeom prst="rect">
            <a:avLst/>
          </a:prstGeom>
        </p:spPr>
        <p:txBody>
          <a:bodyPr/>
          <a:lstStyle>
            <a:lvl1pPr marL="0" indent="0">
              <a:lnSpc>
                <a:spcPct val="100000"/>
              </a:lnSpc>
              <a:buNone/>
              <a:defRPr sz="2400">
                <a:solidFill>
                  <a:schemeClr val="tx2"/>
                </a:solidFill>
              </a:defRPr>
            </a:lvl1pPr>
          </a:lstStyle>
          <a:p>
            <a:pPr lvl="0"/>
            <a:r>
              <a:rPr lang="en-US" dirty="0"/>
              <a:t>Subtitle text here</a:t>
            </a:r>
          </a:p>
        </p:txBody>
      </p:sp>
      <p:sp>
        <p:nvSpPr>
          <p:cNvPr id="5" name="Slide Number Placeholder 1">
            <a:extLst>
              <a:ext uri="{FF2B5EF4-FFF2-40B4-BE49-F238E27FC236}">
                <a16:creationId xmlns:a16="http://schemas.microsoft.com/office/drawing/2014/main" id="{7B626CD9-37A1-A0F3-B099-351569FF9D5E}"/>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349859730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FAULT-SLIDE-03">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9CE1CC6C-8A88-F9A7-C962-A16D430522DF}"/>
              </a:ext>
            </a:extLst>
          </p:cNvPr>
          <p:cNvSpPr>
            <a:spLocks noGrp="1"/>
          </p:cNvSpPr>
          <p:nvPr>
            <p:ph type="title" hasCustomPrompt="1"/>
          </p:nvPr>
        </p:nvSpPr>
        <p:spPr>
          <a:xfrm>
            <a:off x="877824" y="497115"/>
            <a:ext cx="16532352" cy="1200329"/>
          </a:xfrm>
          <a:prstGeom prst="rect">
            <a:avLst/>
          </a:prstGeom>
          <a:noFill/>
        </p:spPr>
        <p:txBody>
          <a:bodyPr wrap="square" rtlCol="0" anchor="t">
            <a:spAutoFit/>
          </a:bodyPr>
          <a:lstStyle>
            <a:lvl1pPr algn="ct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sp>
        <p:nvSpPr>
          <p:cNvPr id="4" name="Slide Number Placeholder 1">
            <a:extLst>
              <a:ext uri="{FF2B5EF4-FFF2-40B4-BE49-F238E27FC236}">
                <a16:creationId xmlns:a16="http://schemas.microsoft.com/office/drawing/2014/main" id="{27B72655-B662-7B9C-4B13-D4AAAFC1BAE5}"/>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34621872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FAULT-SLIDE-04">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gn="ct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0"/>
            <a:ext cx="16532352" cy="1200329"/>
          </a:xfrm>
          <a:prstGeom prst="rect">
            <a:avLst/>
          </a:prstGeom>
        </p:spPr>
        <p:txBody>
          <a:bodyPr/>
          <a:lstStyle>
            <a:lvl1pPr marL="0" indent="0" algn="ctr">
              <a:lnSpc>
                <a:spcPct val="100000"/>
              </a:lnSpc>
              <a:buNone/>
              <a:defRPr sz="2400">
                <a:solidFill>
                  <a:schemeClr val="tx2"/>
                </a:solidFill>
              </a:defRPr>
            </a:lvl1pPr>
          </a:lstStyle>
          <a:p>
            <a:pPr lvl="0"/>
            <a:r>
              <a:rPr lang="en-US" dirty="0"/>
              <a:t>Subtitle text here</a:t>
            </a:r>
          </a:p>
        </p:txBody>
      </p:sp>
      <p:sp>
        <p:nvSpPr>
          <p:cNvPr id="6" name="Slide Number Placeholder 1">
            <a:extLst>
              <a:ext uri="{FF2B5EF4-FFF2-40B4-BE49-F238E27FC236}">
                <a16:creationId xmlns:a16="http://schemas.microsoft.com/office/drawing/2014/main" id="{ABD4F475-DEEF-F85A-5AFF-DF952EEF8B61}"/>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6167806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EFAULT-SLIDE-04">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gn="ct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0"/>
            <a:ext cx="16532352" cy="1200329"/>
          </a:xfrm>
          <a:prstGeom prst="rect">
            <a:avLst/>
          </a:prstGeom>
        </p:spPr>
        <p:txBody>
          <a:bodyPr/>
          <a:lstStyle>
            <a:lvl1pPr marL="0" indent="0" algn="ctr">
              <a:lnSpc>
                <a:spcPct val="100000"/>
              </a:lnSpc>
              <a:buNone/>
              <a:defRPr sz="2400">
                <a:solidFill>
                  <a:schemeClr val="tx2"/>
                </a:solidFill>
              </a:defRPr>
            </a:lvl1pPr>
          </a:lstStyle>
          <a:p>
            <a:pPr lvl="0"/>
            <a:r>
              <a:rPr lang="en-US" dirty="0"/>
              <a:t>Subtitle text here</a:t>
            </a:r>
          </a:p>
        </p:txBody>
      </p:sp>
      <p:sp>
        <p:nvSpPr>
          <p:cNvPr id="6" name="Slide Number Placeholder 1">
            <a:extLst>
              <a:ext uri="{FF2B5EF4-FFF2-40B4-BE49-F238E27FC236}">
                <a16:creationId xmlns:a16="http://schemas.microsoft.com/office/drawing/2014/main" id="{ABD4F475-DEEF-F85A-5AFF-DF952EEF8B61}"/>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66156556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B20F6CD-DE9C-640F-0B9B-CBC2032973AA}"/>
              </a:ext>
            </a:extLst>
          </p:cNvPr>
          <p:cNvCxnSpPr>
            <a:cxnSpLocks/>
          </p:cNvCxnSpPr>
          <p:nvPr userDrawn="1"/>
        </p:nvCxnSpPr>
        <p:spPr>
          <a:xfrm>
            <a:off x="2895600" y="9601200"/>
            <a:ext cx="14249400" cy="0"/>
          </a:xfrm>
          <a:prstGeom prst="line">
            <a:avLst/>
          </a:prstGeom>
          <a:ln w="38100" cap="sq">
            <a:solidFill>
              <a:schemeClr val="bg2">
                <a:lumMod val="90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Slide Number Placeholder 1">
            <a:extLst>
              <a:ext uri="{FF2B5EF4-FFF2-40B4-BE49-F238E27FC236}">
                <a16:creationId xmlns:a16="http://schemas.microsoft.com/office/drawing/2014/main" id="{DB9E1650-97EE-1921-82AB-7E3486AAA63B}"/>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pic>
        <p:nvPicPr>
          <p:cNvPr id="3" name="Picture 2">
            <a:extLst>
              <a:ext uri="{FF2B5EF4-FFF2-40B4-BE49-F238E27FC236}">
                <a16:creationId xmlns:a16="http://schemas.microsoft.com/office/drawing/2014/main" id="{935C1CC0-9DCE-3E66-894D-C53EA1073A06}"/>
              </a:ext>
            </a:extLst>
          </p:cNvPr>
          <p:cNvPicPr>
            <a:picLocks noChangeAspect="1"/>
          </p:cNvPicPr>
          <p:nvPr userDrawn="1"/>
        </p:nvPicPr>
        <p:blipFill>
          <a:blip r:embed="rId37" cstate="hqprint">
            <a:extLst>
              <a:ext uri="{28A0092B-C50C-407E-A947-70E740481C1C}">
                <a14:useLocalDpi xmlns:a14="http://schemas.microsoft.com/office/drawing/2010/main"/>
              </a:ext>
            </a:extLst>
          </a:blip>
          <a:srcRect/>
          <a:stretch/>
        </p:blipFill>
        <p:spPr>
          <a:xfrm>
            <a:off x="685800" y="9257631"/>
            <a:ext cx="1828799" cy="650561"/>
          </a:xfrm>
          <a:prstGeom prst="rect">
            <a:avLst/>
          </a:prstGeom>
        </p:spPr>
      </p:pic>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4118" r:id="rId1"/>
    <p:sldLayoutId id="2147483663" r:id="rId2"/>
    <p:sldLayoutId id="2147484108" r:id="rId3"/>
    <p:sldLayoutId id="2147484122" r:id="rId4"/>
    <p:sldLayoutId id="2147483664" r:id="rId5"/>
    <p:sldLayoutId id="2147483855" r:id="rId6"/>
    <p:sldLayoutId id="2147483912" r:id="rId7"/>
    <p:sldLayoutId id="2147483989" r:id="rId8"/>
    <p:sldLayoutId id="2147484124" r:id="rId9"/>
    <p:sldLayoutId id="2147483914" r:id="rId10"/>
    <p:sldLayoutId id="2147483915" r:id="rId11"/>
    <p:sldLayoutId id="2147484120" r:id="rId12"/>
    <p:sldLayoutId id="2147483668" r:id="rId13"/>
    <p:sldLayoutId id="2147483699" r:id="rId14"/>
    <p:sldLayoutId id="2147483670" r:id="rId15"/>
    <p:sldLayoutId id="2147483671" r:id="rId16"/>
    <p:sldLayoutId id="2147483805" r:id="rId17"/>
    <p:sldLayoutId id="2147483806" r:id="rId18"/>
    <p:sldLayoutId id="2147483973" r:id="rId19"/>
    <p:sldLayoutId id="2147483974" r:id="rId20"/>
    <p:sldLayoutId id="2147483695" r:id="rId21"/>
    <p:sldLayoutId id="2147483696" r:id="rId22"/>
    <p:sldLayoutId id="2147483975" r:id="rId23"/>
    <p:sldLayoutId id="2147483788" r:id="rId24"/>
    <p:sldLayoutId id="2147484119" r:id="rId25"/>
    <p:sldLayoutId id="2147483859" r:id="rId26"/>
    <p:sldLayoutId id="2147483864" r:id="rId27"/>
    <p:sldLayoutId id="2147484121" r:id="rId28"/>
    <p:sldLayoutId id="2147484132" r:id="rId29"/>
    <p:sldLayoutId id="2147484129" r:id="rId30"/>
    <p:sldLayoutId id="2147484131" r:id="rId31"/>
    <p:sldLayoutId id="2147484137" r:id="rId32"/>
    <p:sldLayoutId id="2147484138" r:id="rId33"/>
    <p:sldLayoutId id="2147484141" r:id="rId34"/>
    <p:sldLayoutId id="2147484143" r:id="rId35"/>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A3E39F-F0FC-3100-F76A-5C823AF96AD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EA1867-E426-7B20-45D9-37329656C5F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53DDD4-201D-7441-AEF7-9F4F96FB32F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F404D370-1B93-4F4F-8215-D8644BB80A69}" type="datetimeFigureOut">
              <a:rPr lang="en-GB" smtClean="0"/>
              <a:t>20/02/2025</a:t>
            </a:fld>
            <a:endParaRPr lang="en-GB"/>
          </a:p>
        </p:txBody>
      </p:sp>
      <p:sp>
        <p:nvSpPr>
          <p:cNvPr id="5" name="Footer Placeholder 4">
            <a:extLst>
              <a:ext uri="{FF2B5EF4-FFF2-40B4-BE49-F238E27FC236}">
                <a16:creationId xmlns:a16="http://schemas.microsoft.com/office/drawing/2014/main" id="{10AE2BA4-D042-A70C-E7E5-9C80E50A340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35950F0-5745-08C2-D324-B69C6A57297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54006D2-63CE-44E5-A9A6-EC4F118D7171}" type="slidenum">
              <a:rPr lang="en-GB" smtClean="0"/>
              <a:t>‹#›</a:t>
            </a:fld>
            <a:endParaRPr lang="en-GB"/>
          </a:p>
        </p:txBody>
      </p:sp>
    </p:spTree>
    <p:extLst>
      <p:ext uri="{BB962C8B-B14F-4D97-AF65-F5344CB8AC3E}">
        <p14:creationId xmlns:p14="http://schemas.microsoft.com/office/powerpoint/2010/main" val="2552805245"/>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C9CCA4-EE5C-4454-8925-1326510A1BF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12D1BA-CE2D-4C9A-AD50-773DF55A97B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6BCCFD-68AF-4C46-8788-ABC46E5C626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A3ED8F2-AE03-4E79-B426-ED0F7B6A8452}" type="datetimeFigureOut">
              <a:rPr lang="en-GB" smtClean="0"/>
              <a:t>20/02/2025</a:t>
            </a:fld>
            <a:endParaRPr lang="en-GB"/>
          </a:p>
        </p:txBody>
      </p:sp>
      <p:sp>
        <p:nvSpPr>
          <p:cNvPr id="5" name="Footer Placeholder 4">
            <a:extLst>
              <a:ext uri="{FF2B5EF4-FFF2-40B4-BE49-F238E27FC236}">
                <a16:creationId xmlns:a16="http://schemas.microsoft.com/office/drawing/2014/main" id="{C248046B-0992-4C9E-AFE5-FCD01D0D9A7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5FE257-AEFB-4DE9-B46B-C31678BFE84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021ED34-0EB4-46B2-AA83-3ACAF6FB8CFD}" type="slidenum">
              <a:rPr lang="en-GB" smtClean="0"/>
              <a:t>‹#›</a:t>
            </a:fld>
            <a:endParaRPr lang="en-GB"/>
          </a:p>
        </p:txBody>
      </p:sp>
    </p:spTree>
    <p:extLst>
      <p:ext uri="{BB962C8B-B14F-4D97-AF65-F5344CB8AC3E}">
        <p14:creationId xmlns:p14="http://schemas.microsoft.com/office/powerpoint/2010/main" val="124547598"/>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75.jpe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42.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3.xml"/><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8.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diagramColors" Target="../diagrams/colors4.xml"/><Relationship Id="rId12"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48.xml"/><Relationship Id="rId6" Type="http://schemas.openxmlformats.org/officeDocument/2006/relationships/diagramQuickStyle" Target="../diagrams/quickStyle4.xml"/><Relationship Id="rId11" Type="http://schemas.openxmlformats.org/officeDocument/2006/relationships/image" Target="../media/image106.PNG"/><Relationship Id="rId5" Type="http://schemas.openxmlformats.org/officeDocument/2006/relationships/diagramLayout" Target="../diagrams/layout4.xml"/><Relationship Id="rId10" Type="http://schemas.openxmlformats.org/officeDocument/2006/relationships/image" Target="../media/image105.png"/><Relationship Id="rId4" Type="http://schemas.openxmlformats.org/officeDocument/2006/relationships/diagramData" Target="../diagrams/data4.xml"/><Relationship Id="rId9" Type="http://schemas.openxmlformats.org/officeDocument/2006/relationships/chart" Target="../charts/chart4.xml"/><Relationship Id="rId1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8.xml"/><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3.xml"/><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svg"/><Relationship Id="rId7" Type="http://schemas.openxmlformats.org/officeDocument/2006/relationships/image" Target="../media/image122.sv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sv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jpeg"/><Relationship Id="rId3" Type="http://schemas.openxmlformats.org/officeDocument/2006/relationships/image" Target="../media/image32.jpeg"/><Relationship Id="rId21" Type="http://schemas.openxmlformats.org/officeDocument/2006/relationships/image" Target="../media/image50.png"/><Relationship Id="rId34" Type="http://schemas.openxmlformats.org/officeDocument/2006/relationships/image" Target="../media/image63.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jpeg"/><Relationship Id="rId29" Type="http://schemas.openxmlformats.org/officeDocument/2006/relationships/image" Target="../media/image58.png"/><Relationship Id="rId1" Type="http://schemas.openxmlformats.org/officeDocument/2006/relationships/slideLayout" Target="../slideLayouts/slideLayout32.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61.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36" Type="http://schemas.openxmlformats.org/officeDocument/2006/relationships/image" Target="../media/image65.png"/><Relationship Id="rId10" Type="http://schemas.openxmlformats.org/officeDocument/2006/relationships/image" Target="../media/image39.jpe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jpe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8"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svg"/></Relationships>
</file>

<file path=ppt/slides/_rels/slide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ADE41C9-0E31-4CBC-8CE8-A9A7B5B0B7D4}"/>
              </a:ext>
            </a:extLst>
          </p:cNvPr>
          <p:cNvCxnSpPr>
            <a:cxnSpLocks/>
          </p:cNvCxnSpPr>
          <p:nvPr/>
        </p:nvCxnSpPr>
        <p:spPr>
          <a:xfrm>
            <a:off x="7797400" y="1199770"/>
            <a:ext cx="0" cy="2743200"/>
          </a:xfrm>
          <a:prstGeom prst="line">
            <a:avLst/>
          </a:prstGeom>
          <a:ln w="381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D35BC7-B9D0-4E42-A528-266898317271}"/>
              </a:ext>
            </a:extLst>
          </p:cNvPr>
          <p:cNvSpPr txBox="1"/>
          <p:nvPr/>
        </p:nvSpPr>
        <p:spPr>
          <a:xfrm>
            <a:off x="1475215" y="2155871"/>
            <a:ext cx="6014437" cy="830997"/>
          </a:xfrm>
          <a:prstGeom prst="rect">
            <a:avLst/>
          </a:prstGeom>
          <a:noFill/>
        </p:spPr>
        <p:txBody>
          <a:bodyPr wrap="square" rtlCol="0">
            <a:spAutoFit/>
          </a:bodyPr>
          <a:lstStyle/>
          <a:p>
            <a:pPr algn="r"/>
            <a:r>
              <a:rPr lang="en-US" sz="2400" spc="500" dirty="0">
                <a:solidFill>
                  <a:schemeClr val="accent1"/>
                </a:solidFill>
                <a:latin typeface="+mj-lt"/>
              </a:rPr>
              <a:t>QI Power Hour </a:t>
            </a:r>
            <a:r>
              <a:rPr lang="en-US" sz="2400" spc="500" dirty="0">
                <a:solidFill>
                  <a:schemeClr val="tx2"/>
                </a:solidFill>
                <a:latin typeface="+mj-lt"/>
              </a:rPr>
              <a:t>with </a:t>
            </a:r>
          </a:p>
          <a:p>
            <a:pPr algn="r"/>
            <a:r>
              <a:rPr lang="en-US" sz="2400" spc="500" dirty="0">
                <a:solidFill>
                  <a:schemeClr val="tx2"/>
                </a:solidFill>
                <a:latin typeface="+mj-lt"/>
              </a:rPr>
              <a:t>Dr. Amar Shah</a:t>
            </a:r>
            <a:endParaRPr lang="en-US" sz="2400" dirty="0">
              <a:solidFill>
                <a:schemeClr val="tx2"/>
              </a:solidFill>
              <a:latin typeface="+mj-lt"/>
            </a:endParaRPr>
          </a:p>
        </p:txBody>
      </p:sp>
      <p:sp>
        <p:nvSpPr>
          <p:cNvPr id="6" name="TextBox 5">
            <a:extLst>
              <a:ext uri="{FF2B5EF4-FFF2-40B4-BE49-F238E27FC236}">
                <a16:creationId xmlns:a16="http://schemas.microsoft.com/office/drawing/2014/main" id="{9CE85F41-ED95-A02E-FEB9-2187D29B3869}"/>
              </a:ext>
            </a:extLst>
          </p:cNvPr>
          <p:cNvSpPr txBox="1"/>
          <p:nvPr/>
        </p:nvSpPr>
        <p:spPr>
          <a:xfrm>
            <a:off x="8129387" y="1417207"/>
            <a:ext cx="8928991" cy="2308324"/>
          </a:xfrm>
          <a:prstGeom prst="rect">
            <a:avLst/>
          </a:prstGeom>
          <a:noFill/>
        </p:spPr>
        <p:txBody>
          <a:bodyPr wrap="square" rtlCol="0">
            <a:spAutoFit/>
          </a:bodyPr>
          <a:lstStyle/>
          <a:p>
            <a:r>
              <a:rPr lang="en-US" sz="4800" b="1" dirty="0">
                <a:latin typeface="+mj-lt"/>
              </a:rPr>
              <a:t>What does it really take to create a culture of continuous improvement?</a:t>
            </a:r>
            <a:endParaRPr lang="en-US" sz="4800" b="1" dirty="0">
              <a:solidFill>
                <a:schemeClr val="accent3"/>
              </a:solidFill>
              <a:latin typeface="+mj-lt"/>
            </a:endParaRPr>
          </a:p>
        </p:txBody>
      </p:sp>
      <p:pic>
        <p:nvPicPr>
          <p:cNvPr id="2" name="Picture 1" descr="A black background with white text&#10;&#10;Description automatically generated">
            <a:extLst>
              <a:ext uri="{FF2B5EF4-FFF2-40B4-BE49-F238E27FC236}">
                <a16:creationId xmlns:a16="http://schemas.microsoft.com/office/drawing/2014/main" id="{BD9282A6-E7A4-E3C3-88CE-A47385ADC8CC}"/>
              </a:ext>
            </a:extLst>
          </p:cNvPr>
          <p:cNvPicPr>
            <a:picLocks noChangeAspect="1"/>
          </p:cNvPicPr>
          <p:nvPr/>
        </p:nvPicPr>
        <p:blipFill>
          <a:blip r:embed="rId2"/>
          <a:stretch>
            <a:fillRect/>
          </a:stretch>
        </p:blipFill>
        <p:spPr>
          <a:xfrm>
            <a:off x="14652000" y="7673261"/>
            <a:ext cx="3472732" cy="3295649"/>
          </a:xfrm>
          <a:prstGeom prst="rect">
            <a:avLst/>
          </a:prstGeom>
        </p:spPr>
      </p:pic>
      <p:pic>
        <p:nvPicPr>
          <p:cNvPr id="12" name="Picture Placeholder 11" descr="A group of doctors discussing something&#10;&#10;Description automatically generated">
            <a:extLst>
              <a:ext uri="{FF2B5EF4-FFF2-40B4-BE49-F238E27FC236}">
                <a16:creationId xmlns:a16="http://schemas.microsoft.com/office/drawing/2014/main" id="{6DBFB915-FA87-42B4-C0E8-AF50291815FB}"/>
              </a:ext>
            </a:extLst>
          </p:cNvPr>
          <p:cNvPicPr>
            <a:picLocks noGrp="1" noChangeAspect="1"/>
          </p:cNvPicPr>
          <p:nvPr>
            <p:ph type="pic" sz="quarter" idx="10"/>
          </p:nvPr>
        </p:nvPicPr>
        <p:blipFill>
          <a:blip r:embed="rId3"/>
          <a:srcRect l="63" t="5882" r="-63" b="41600"/>
          <a:stretch/>
        </p:blipFill>
        <p:spPr>
          <a:xfrm>
            <a:off x="1" y="5143500"/>
            <a:ext cx="18287999" cy="5143500"/>
          </a:xfrm>
        </p:spPr>
      </p:pic>
      <p:sp>
        <p:nvSpPr>
          <p:cNvPr id="5" name="Rectangle 4">
            <a:extLst>
              <a:ext uri="{FF2B5EF4-FFF2-40B4-BE49-F238E27FC236}">
                <a16:creationId xmlns:a16="http://schemas.microsoft.com/office/drawing/2014/main" id="{7C10F731-BE51-4851-2906-FEA4EA52C09E}"/>
              </a:ext>
            </a:extLst>
          </p:cNvPr>
          <p:cNvSpPr/>
          <p:nvPr/>
        </p:nvSpPr>
        <p:spPr>
          <a:xfrm>
            <a:off x="0" y="5143500"/>
            <a:ext cx="18288001" cy="5200879"/>
          </a:xfrm>
          <a:prstGeom prst="rect">
            <a:avLst/>
          </a:prstGeom>
          <a:solidFill>
            <a:schemeClr val="accent1">
              <a:alpha val="6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accent1"/>
              </a:solidFill>
            </a:endParaRPr>
          </a:p>
        </p:txBody>
      </p:sp>
    </p:spTree>
    <p:extLst>
      <p:ext uri="{BB962C8B-B14F-4D97-AF65-F5344CB8AC3E}">
        <p14:creationId xmlns:p14="http://schemas.microsoft.com/office/powerpoint/2010/main" val="375555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865CCB96-5F4C-4850-A3CC-A5F91144BF1C}"/>
              </a:ext>
            </a:extLst>
          </p:cNvPr>
          <p:cNvPicPr>
            <a:picLocks noChangeAspect="1"/>
          </p:cNvPicPr>
          <p:nvPr/>
        </p:nvPicPr>
        <p:blipFill rotWithShape="1">
          <a:blip r:embed="rId3"/>
          <a:srcRect t="725" r="1" b="4226"/>
          <a:stretch/>
        </p:blipFill>
        <p:spPr>
          <a:xfrm>
            <a:off x="30" y="3"/>
            <a:ext cx="9280488" cy="10286997"/>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1" name="Group 10">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93052" y="1"/>
            <a:ext cx="1312077" cy="10286183"/>
            <a:chOff x="5395368" y="0"/>
            <a:chExt cx="874718" cy="6857455"/>
          </a:xfrm>
        </p:grpSpPr>
        <p:sp>
          <p:nvSpPr>
            <p:cNvPr id="12" name="Freeform: Shape 11">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grpSp>
      <p:sp>
        <p:nvSpPr>
          <p:cNvPr id="3" name="Content Placeholder 2">
            <a:extLst>
              <a:ext uri="{FF2B5EF4-FFF2-40B4-BE49-F238E27FC236}">
                <a16:creationId xmlns:a16="http://schemas.microsoft.com/office/drawing/2014/main" id="{19BA3344-146A-46EA-90DD-346E66AE8136}"/>
              </a:ext>
            </a:extLst>
          </p:cNvPr>
          <p:cNvSpPr>
            <a:spLocks noGrp="1"/>
          </p:cNvSpPr>
          <p:nvPr>
            <p:ph idx="1"/>
          </p:nvPr>
        </p:nvSpPr>
        <p:spPr>
          <a:xfrm>
            <a:off x="10212608" y="2070992"/>
            <a:ext cx="7285539" cy="6893628"/>
          </a:xfrm>
        </p:spPr>
        <p:txBody>
          <a:bodyPr>
            <a:normAutofit/>
          </a:bodyPr>
          <a:lstStyle/>
          <a:p>
            <a:pPr marL="0" indent="0" algn="ctr">
              <a:buNone/>
            </a:pPr>
            <a:r>
              <a:rPr lang="en-GB" sz="7200" dirty="0">
                <a:solidFill>
                  <a:schemeClr val="bg1">
                    <a:alpha val="80000"/>
                  </a:schemeClr>
                </a:solidFill>
              </a:rPr>
              <a:t>“In healthcare everyone has </a:t>
            </a:r>
            <a:br>
              <a:rPr lang="en-GB" sz="7200" dirty="0">
                <a:solidFill>
                  <a:schemeClr val="bg1">
                    <a:alpha val="80000"/>
                  </a:schemeClr>
                </a:solidFill>
              </a:rPr>
            </a:br>
            <a:r>
              <a:rPr lang="en-GB" sz="7200" dirty="0">
                <a:solidFill>
                  <a:schemeClr val="bg1">
                    <a:alpha val="80000"/>
                  </a:schemeClr>
                </a:solidFill>
              </a:rPr>
              <a:t>two jobs: </a:t>
            </a:r>
          </a:p>
          <a:p>
            <a:pPr marL="0" indent="0" algn="ctr">
              <a:buNone/>
            </a:pPr>
            <a:r>
              <a:rPr lang="en-GB" sz="7200" dirty="0">
                <a:solidFill>
                  <a:schemeClr val="bg1">
                    <a:alpha val="80000"/>
                  </a:schemeClr>
                </a:solidFill>
              </a:rPr>
              <a:t>to do your work, and to improve it.”</a:t>
            </a:r>
          </a:p>
        </p:txBody>
      </p:sp>
    </p:spTree>
    <p:extLst>
      <p:ext uri="{BB962C8B-B14F-4D97-AF65-F5344CB8AC3E}">
        <p14:creationId xmlns:p14="http://schemas.microsoft.com/office/powerpoint/2010/main" val="4107007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85455">
            <a:off x="13800881" y="7980740"/>
            <a:ext cx="3896730" cy="1230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1669" y="3512840"/>
            <a:ext cx="3831456" cy="146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25" y="668057"/>
            <a:ext cx="4714875" cy="21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563" y="132584"/>
            <a:ext cx="6570188" cy="325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Image result for quality improvement nhs operating pl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41789" y="3185960"/>
            <a:ext cx="3028950" cy="39719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997" y="8272463"/>
            <a:ext cx="5086350"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1724" y="3940727"/>
            <a:ext cx="2808381" cy="3972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0987" y="4314993"/>
            <a:ext cx="4698528" cy="352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8A66909A-452E-C89C-75A6-5EAEF8DD0554}"/>
              </a:ext>
            </a:extLst>
          </p:cNvPr>
          <p:cNvPicPr>
            <a:picLocks noChangeAspect="1"/>
          </p:cNvPicPr>
          <p:nvPr/>
        </p:nvPicPr>
        <p:blipFill>
          <a:blip r:embed="rId10"/>
          <a:stretch>
            <a:fillRect/>
          </a:stretch>
        </p:blipFill>
        <p:spPr>
          <a:xfrm>
            <a:off x="7705775" y="271271"/>
            <a:ext cx="5557838" cy="1843088"/>
          </a:xfrm>
          <a:prstGeom prst="rect">
            <a:avLst/>
          </a:prstGeom>
        </p:spPr>
      </p:pic>
      <p:pic>
        <p:nvPicPr>
          <p:cNvPr id="4" name="Picture 3">
            <a:extLst>
              <a:ext uri="{FF2B5EF4-FFF2-40B4-BE49-F238E27FC236}">
                <a16:creationId xmlns:a16="http://schemas.microsoft.com/office/drawing/2014/main" id="{DED45C3E-2E2D-00E7-02D2-C8FE5F4EE780}"/>
              </a:ext>
            </a:extLst>
          </p:cNvPr>
          <p:cNvPicPr>
            <a:picLocks noChangeAspect="1"/>
          </p:cNvPicPr>
          <p:nvPr/>
        </p:nvPicPr>
        <p:blipFill>
          <a:blip r:embed="rId11"/>
          <a:stretch>
            <a:fillRect/>
          </a:stretch>
        </p:blipFill>
        <p:spPr>
          <a:xfrm>
            <a:off x="9508184" y="6376739"/>
            <a:ext cx="3861884" cy="3861884"/>
          </a:xfrm>
          <a:prstGeom prst="rect">
            <a:avLst/>
          </a:prstGeom>
        </p:spPr>
      </p:pic>
      <p:sp>
        <p:nvSpPr>
          <p:cNvPr id="6" name="Rounded Rectangle 5"/>
          <p:cNvSpPr/>
          <p:nvPr/>
        </p:nvSpPr>
        <p:spPr>
          <a:xfrm>
            <a:off x="4170988" y="2671581"/>
            <a:ext cx="9535064" cy="5560437"/>
          </a:xfrm>
          <a:prstGeom prst="round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8100" dirty="0">
                <a:solidFill>
                  <a:prstClr val="white"/>
                </a:solidFill>
                <a:latin typeface="Calibri" panose="020F0502020204030204"/>
              </a:rPr>
              <a:t>First, let’s define what we mean by improvement… </a:t>
            </a:r>
          </a:p>
        </p:txBody>
      </p:sp>
    </p:spTree>
    <p:extLst>
      <p:ext uri="{BB962C8B-B14F-4D97-AF65-F5344CB8AC3E}">
        <p14:creationId xmlns:p14="http://schemas.microsoft.com/office/powerpoint/2010/main" val="59673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ptos" panose="02110004020202020204"/>
            </a:endParaRPr>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6768701" cy="10287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ptos" panose="02110004020202020204"/>
            </a:endParaRPr>
          </a:p>
        </p:txBody>
      </p:sp>
      <p:sp>
        <p:nvSpPr>
          <p:cNvPr id="2" name="Title 1">
            <a:extLst>
              <a:ext uri="{FF2B5EF4-FFF2-40B4-BE49-F238E27FC236}">
                <a16:creationId xmlns:a16="http://schemas.microsoft.com/office/drawing/2014/main" id="{299AA365-B98C-5E04-F5B1-FEBC84A05872}"/>
              </a:ext>
            </a:extLst>
          </p:cNvPr>
          <p:cNvSpPr>
            <a:spLocks noGrp="1"/>
          </p:cNvSpPr>
          <p:nvPr>
            <p:ph type="title"/>
          </p:nvPr>
        </p:nvSpPr>
        <p:spPr>
          <a:xfrm>
            <a:off x="470846" y="965201"/>
            <a:ext cx="6195494" cy="8356599"/>
          </a:xfrm>
        </p:spPr>
        <p:txBody>
          <a:bodyPr>
            <a:normAutofit/>
          </a:bodyPr>
          <a:lstStyle/>
          <a:p>
            <a:r>
              <a:rPr lang="en-GB" sz="6000" dirty="0">
                <a:solidFill>
                  <a:srgbClr val="FFFFFF"/>
                </a:solidFill>
              </a:rPr>
              <a:t>What are the core characteristics of improvement?</a:t>
            </a:r>
          </a:p>
        </p:txBody>
      </p:sp>
      <p:graphicFrame>
        <p:nvGraphicFramePr>
          <p:cNvPr id="5" name="Content Placeholder 2">
            <a:extLst>
              <a:ext uri="{FF2B5EF4-FFF2-40B4-BE49-F238E27FC236}">
                <a16:creationId xmlns:a16="http://schemas.microsoft.com/office/drawing/2014/main" id="{4D4CFB7B-4D46-54FE-9C24-2BD7007CCA35}"/>
              </a:ext>
            </a:extLst>
          </p:cNvPr>
          <p:cNvGraphicFramePr>
            <a:graphicFrameLocks noGrp="1"/>
          </p:cNvGraphicFramePr>
          <p:nvPr>
            <p:ph idx="1"/>
          </p:nvPr>
        </p:nvGraphicFramePr>
        <p:xfrm>
          <a:off x="7811460" y="965200"/>
          <a:ext cx="9437571" cy="8296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1678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2E47-709E-4D46-9E8F-DD10248E5F0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091279-1751-4EEA-A382-419301E40F5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EBA2F92A-7234-47E9-BD29-85803DD75AC0}"/>
              </a:ext>
            </a:extLst>
          </p:cNvPr>
          <p:cNvPicPr>
            <a:picLocks noChangeAspect="1"/>
          </p:cNvPicPr>
          <p:nvPr/>
        </p:nvPicPr>
        <p:blipFill>
          <a:blip r:embed="rId2"/>
          <a:stretch>
            <a:fillRect/>
          </a:stretch>
        </p:blipFill>
        <p:spPr>
          <a:xfrm>
            <a:off x="1" y="0"/>
            <a:ext cx="18287999" cy="10287000"/>
          </a:xfrm>
          <a:prstGeom prst="rect">
            <a:avLst/>
          </a:prstGeom>
        </p:spPr>
      </p:pic>
    </p:spTree>
    <p:extLst>
      <p:ext uri="{BB962C8B-B14F-4D97-AF65-F5344CB8AC3E}">
        <p14:creationId xmlns:p14="http://schemas.microsoft.com/office/powerpoint/2010/main" val="2118894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2BEABF-280A-4653-96A9-CDD8C18C903C}"/>
              </a:ext>
            </a:extLst>
          </p:cNvPr>
          <p:cNvPicPr>
            <a:picLocks noChangeAspect="1"/>
          </p:cNvPicPr>
          <p:nvPr/>
        </p:nvPicPr>
        <p:blipFill>
          <a:blip r:embed="rId2"/>
          <a:stretch>
            <a:fillRect/>
          </a:stretch>
        </p:blipFill>
        <p:spPr>
          <a:xfrm>
            <a:off x="377916" y="0"/>
            <a:ext cx="17532168" cy="10287000"/>
          </a:xfrm>
          <a:prstGeom prst="rect">
            <a:avLst/>
          </a:prstGeom>
        </p:spPr>
      </p:pic>
    </p:spTree>
    <p:extLst>
      <p:ext uri="{BB962C8B-B14F-4D97-AF65-F5344CB8AC3E}">
        <p14:creationId xmlns:p14="http://schemas.microsoft.com/office/powerpoint/2010/main" val="4190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pic>
        <p:nvPicPr>
          <p:cNvPr id="4" name="Content Placeholder 3" descr="Diagram&#10;&#10;Description automatically generated with low confidence">
            <a:extLst>
              <a:ext uri="{FF2B5EF4-FFF2-40B4-BE49-F238E27FC236}">
                <a16:creationId xmlns:a16="http://schemas.microsoft.com/office/drawing/2014/main" id="{89458C6F-74E8-481D-AD0D-6FF6993FA4B7}"/>
              </a:ext>
            </a:extLst>
          </p:cNvPr>
          <p:cNvPicPr>
            <a:picLocks noGrp="1" noChangeAspect="1"/>
          </p:cNvPicPr>
          <p:nvPr>
            <p:ph idx="1"/>
          </p:nvPr>
        </p:nvPicPr>
        <p:blipFill rotWithShape="1">
          <a:blip r:embed="rId2"/>
          <a:srcRect b="19"/>
          <a:stretch/>
        </p:blipFill>
        <p:spPr>
          <a:xfrm>
            <a:off x="0" y="0"/>
            <a:ext cx="18288000" cy="10287000"/>
          </a:xfrm>
          <a:prstGeom prst="rect">
            <a:avLst/>
          </a:prstGeom>
        </p:spPr>
      </p:pic>
    </p:spTree>
    <p:extLst>
      <p:ext uri="{BB962C8B-B14F-4D97-AF65-F5344CB8AC3E}">
        <p14:creationId xmlns:p14="http://schemas.microsoft.com/office/powerpoint/2010/main" val="3205239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pic>
        <p:nvPicPr>
          <p:cNvPr id="4" name="Content Placeholder 3" descr="Graphical user interface&#10;&#10;Description automatically generated with low confidence">
            <a:extLst>
              <a:ext uri="{FF2B5EF4-FFF2-40B4-BE49-F238E27FC236}">
                <a16:creationId xmlns:a16="http://schemas.microsoft.com/office/drawing/2014/main" id="{44584FAC-E97F-4035-A615-02D31F87E1B5}"/>
              </a:ext>
            </a:extLst>
          </p:cNvPr>
          <p:cNvPicPr>
            <a:picLocks noGrp="1" noChangeAspect="1"/>
          </p:cNvPicPr>
          <p:nvPr>
            <p:ph idx="1"/>
          </p:nvPr>
        </p:nvPicPr>
        <p:blipFill rotWithShape="1">
          <a:blip r:embed="rId2"/>
          <a:srcRect t="7273" b="8473"/>
          <a:stretch/>
        </p:blipFill>
        <p:spPr>
          <a:xfrm>
            <a:off x="30" y="1923"/>
            <a:ext cx="18287970" cy="10285077"/>
          </a:xfrm>
          <a:prstGeom prst="rect">
            <a:avLst/>
          </a:prstGeom>
        </p:spPr>
      </p:pic>
    </p:spTree>
    <p:extLst>
      <p:ext uri="{BB962C8B-B14F-4D97-AF65-F5344CB8AC3E}">
        <p14:creationId xmlns:p14="http://schemas.microsoft.com/office/powerpoint/2010/main" val="4037624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26125-9B81-4A9F-BCEA-515DBF8AD77E}"/>
              </a:ext>
            </a:extLst>
          </p:cNvPr>
          <p:cNvPicPr>
            <a:picLocks noChangeAspect="1"/>
          </p:cNvPicPr>
          <p:nvPr/>
        </p:nvPicPr>
        <p:blipFill>
          <a:blip r:embed="rId2"/>
          <a:stretch>
            <a:fillRect/>
          </a:stretch>
        </p:blipFill>
        <p:spPr>
          <a:xfrm>
            <a:off x="3325385" y="-125905"/>
            <a:ext cx="11454788" cy="11130236"/>
          </a:xfrm>
          <a:prstGeom prst="rect">
            <a:avLst/>
          </a:prstGeom>
        </p:spPr>
      </p:pic>
    </p:spTree>
    <p:extLst>
      <p:ext uri="{BB962C8B-B14F-4D97-AF65-F5344CB8AC3E}">
        <p14:creationId xmlns:p14="http://schemas.microsoft.com/office/powerpoint/2010/main" val="1775522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10401-C1BC-4753-B047-E38CBAD7A6DF}"/>
              </a:ext>
            </a:extLst>
          </p:cNvPr>
          <p:cNvPicPr>
            <a:picLocks noChangeAspect="1"/>
          </p:cNvPicPr>
          <p:nvPr/>
        </p:nvPicPr>
        <p:blipFill>
          <a:blip r:embed="rId2"/>
          <a:stretch>
            <a:fillRect/>
          </a:stretch>
        </p:blipFill>
        <p:spPr>
          <a:xfrm>
            <a:off x="2394214" y="693682"/>
            <a:ext cx="12998381" cy="9404132"/>
          </a:xfrm>
          <a:prstGeom prst="rect">
            <a:avLst/>
          </a:prstGeom>
        </p:spPr>
      </p:pic>
    </p:spTree>
    <p:extLst>
      <p:ext uri="{BB962C8B-B14F-4D97-AF65-F5344CB8AC3E}">
        <p14:creationId xmlns:p14="http://schemas.microsoft.com/office/powerpoint/2010/main" val="2117550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pic>
        <p:nvPicPr>
          <p:cNvPr id="4" name="Picture 3">
            <a:extLst>
              <a:ext uri="{FF2B5EF4-FFF2-40B4-BE49-F238E27FC236}">
                <a16:creationId xmlns:a16="http://schemas.microsoft.com/office/drawing/2014/main" id="{CDEDE6F0-01E8-4D2E-B652-F16B5166B5D5}"/>
              </a:ext>
            </a:extLst>
          </p:cNvPr>
          <p:cNvPicPr>
            <a:picLocks noChangeAspect="1"/>
          </p:cNvPicPr>
          <p:nvPr/>
        </p:nvPicPr>
        <p:blipFill rotWithShape="1">
          <a:blip r:embed="rId2"/>
          <a:srcRect t="333" b="15413"/>
          <a:stretch/>
        </p:blipFill>
        <p:spPr>
          <a:xfrm>
            <a:off x="30" y="1923"/>
            <a:ext cx="18287970" cy="10285077"/>
          </a:xfrm>
          <a:prstGeom prst="rect">
            <a:avLst/>
          </a:prstGeom>
        </p:spPr>
      </p:pic>
    </p:spTree>
    <p:extLst>
      <p:ext uri="{BB962C8B-B14F-4D97-AF65-F5344CB8AC3E}">
        <p14:creationId xmlns:p14="http://schemas.microsoft.com/office/powerpoint/2010/main" val="1386580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BA3B48EE-3E63-4BF2-A9E6-95C2F0F5AE71}"/>
              </a:ext>
            </a:extLst>
          </p:cNvPr>
          <p:cNvSpPr txBox="1"/>
          <p:nvPr/>
        </p:nvSpPr>
        <p:spPr>
          <a:xfrm>
            <a:off x="1371600" y="7200902"/>
            <a:ext cx="15544800" cy="769441"/>
          </a:xfrm>
          <a:prstGeom prst="rect">
            <a:avLst/>
          </a:prstGeom>
          <a:noFill/>
        </p:spPr>
        <p:txBody>
          <a:bodyPr wrap="square" rtlCol="0">
            <a:spAutoFit/>
          </a:bodyPr>
          <a:lstStyle/>
          <a:p>
            <a:pPr algn="ctr" defTabSz="1371669"/>
            <a:r>
              <a:rPr lang="en-US" sz="4400" b="1" dirty="0">
                <a:solidFill>
                  <a:srgbClr val="002A3A"/>
                </a:solidFill>
                <a:latin typeface="+mj-lt"/>
                <a:ea typeface="Source Sans Pro Black" panose="020B0803030403020204" pitchFamily="34" charset="0"/>
              </a:rPr>
              <a:t>Land Acknowledgement</a:t>
            </a:r>
          </a:p>
        </p:txBody>
      </p:sp>
      <p:pic>
        <p:nvPicPr>
          <p:cNvPr id="8" name="Picture Placeholder 7">
            <a:extLst>
              <a:ext uri="{FF2B5EF4-FFF2-40B4-BE49-F238E27FC236}">
                <a16:creationId xmlns:a16="http://schemas.microsoft.com/office/drawing/2014/main" id="{66B50EEE-A42A-6FA5-B402-F395C98FAB8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2" y="0"/>
            <a:ext cx="18287999" cy="5905500"/>
          </a:xfrm>
        </p:spPr>
      </p:pic>
      <p:sp>
        <p:nvSpPr>
          <p:cNvPr id="9" name="Rectangle 8">
            <a:extLst>
              <a:ext uri="{FF2B5EF4-FFF2-40B4-BE49-F238E27FC236}">
                <a16:creationId xmlns:a16="http://schemas.microsoft.com/office/drawing/2014/main" id="{4790EA6B-A6F2-555A-2E97-947CDBB8545F}"/>
              </a:ext>
            </a:extLst>
          </p:cNvPr>
          <p:cNvSpPr/>
          <p:nvPr/>
        </p:nvSpPr>
        <p:spPr>
          <a:xfrm>
            <a:off x="-3" y="0"/>
            <a:ext cx="18288002" cy="5905500"/>
          </a:xfrm>
          <a:prstGeom prst="rect">
            <a:avLst/>
          </a:prstGeom>
          <a:solidFill>
            <a:schemeClr val="accent1">
              <a:alpha val="6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a:solidFill>
                <a:srgbClr val="005EB8"/>
              </a:solidFill>
            </a:endParaRPr>
          </a:p>
        </p:txBody>
      </p:sp>
    </p:spTree>
    <p:extLst>
      <p:ext uri="{BB962C8B-B14F-4D97-AF65-F5344CB8AC3E}">
        <p14:creationId xmlns:p14="http://schemas.microsoft.com/office/powerpoint/2010/main" val="3692663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pic>
        <p:nvPicPr>
          <p:cNvPr id="4" name="Content Placeholder 3" descr="A person riding a bicycle with a child on the back&#10;&#10;Description automatically generated with low confidence">
            <a:extLst>
              <a:ext uri="{FF2B5EF4-FFF2-40B4-BE49-F238E27FC236}">
                <a16:creationId xmlns:a16="http://schemas.microsoft.com/office/drawing/2014/main" id="{9F665701-4C6D-48A1-82DC-EC29E4052EEA}"/>
              </a:ext>
            </a:extLst>
          </p:cNvPr>
          <p:cNvPicPr>
            <a:picLocks noGrp="1" noChangeAspect="1"/>
          </p:cNvPicPr>
          <p:nvPr>
            <p:ph idx="1"/>
          </p:nvPr>
        </p:nvPicPr>
        <p:blipFill rotWithShape="1">
          <a:blip r:embed="rId2"/>
          <a:srcRect t="19"/>
          <a:stretch/>
        </p:blipFill>
        <p:spPr>
          <a:xfrm>
            <a:off x="0" y="0"/>
            <a:ext cx="18288000" cy="10287000"/>
          </a:xfrm>
          <a:prstGeom prst="rect">
            <a:avLst/>
          </a:prstGeom>
        </p:spPr>
      </p:pic>
    </p:spTree>
    <p:extLst>
      <p:ext uri="{BB962C8B-B14F-4D97-AF65-F5344CB8AC3E}">
        <p14:creationId xmlns:p14="http://schemas.microsoft.com/office/powerpoint/2010/main" val="1958240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6002" y="141416"/>
            <a:ext cx="7218015" cy="10004169"/>
          </a:xfrm>
          <a:prstGeom prst="rect">
            <a:avLst/>
          </a:prstGeom>
        </p:spPr>
      </p:pic>
      <p:sp>
        <p:nvSpPr>
          <p:cNvPr id="5" name="TextBox 4"/>
          <p:cNvSpPr txBox="1"/>
          <p:nvPr/>
        </p:nvSpPr>
        <p:spPr>
          <a:xfrm>
            <a:off x="1436768" y="1373686"/>
            <a:ext cx="5196234" cy="4247317"/>
          </a:xfrm>
          <a:prstGeom prst="rect">
            <a:avLst/>
          </a:prstGeom>
          <a:noFill/>
        </p:spPr>
        <p:txBody>
          <a:bodyPr wrap="square" rtlCol="0">
            <a:spAutoFit/>
          </a:bodyPr>
          <a:lstStyle/>
          <a:p>
            <a:pPr algn="ctr" defTabSz="685800">
              <a:defRPr/>
            </a:pPr>
            <a:r>
              <a:rPr lang="en-GB" sz="3000" i="1" dirty="0">
                <a:solidFill>
                  <a:prstClr val="black"/>
                </a:solidFill>
                <a:latin typeface="Calibri" panose="020F0502020204030204"/>
              </a:rPr>
              <a:t>“…where people continually expand their capacity to create the result they truly desire, where new and expansive patterns of thinking are nurtured, where collective aspiration is set free, and where people are continually learning how to learn together”</a:t>
            </a:r>
          </a:p>
        </p:txBody>
      </p:sp>
      <p:pic>
        <p:nvPicPr>
          <p:cNvPr id="6" name="Picture 5"/>
          <p:cNvPicPr>
            <a:picLocks noChangeAspect="1"/>
          </p:cNvPicPr>
          <p:nvPr/>
        </p:nvPicPr>
        <p:blipFill>
          <a:blip r:embed="rId3"/>
          <a:stretch>
            <a:fillRect/>
          </a:stretch>
        </p:blipFill>
        <p:spPr>
          <a:xfrm>
            <a:off x="2181779" y="6317100"/>
            <a:ext cx="3486150" cy="3486150"/>
          </a:xfrm>
          <a:prstGeom prst="rect">
            <a:avLst/>
          </a:prstGeom>
        </p:spPr>
      </p:pic>
      <p:sp>
        <p:nvSpPr>
          <p:cNvPr id="7" name="TextBox 6"/>
          <p:cNvSpPr txBox="1"/>
          <p:nvPr/>
        </p:nvSpPr>
        <p:spPr>
          <a:xfrm>
            <a:off x="1196576" y="306887"/>
            <a:ext cx="5885411" cy="646331"/>
          </a:xfrm>
          <a:prstGeom prst="rect">
            <a:avLst/>
          </a:prstGeom>
          <a:noFill/>
        </p:spPr>
        <p:txBody>
          <a:bodyPr wrap="square" rtlCol="0">
            <a:spAutoFit/>
          </a:bodyPr>
          <a:lstStyle/>
          <a:p>
            <a:pPr algn="ctr" defTabSz="685800">
              <a:defRPr/>
            </a:pPr>
            <a:r>
              <a:rPr lang="en-GB" sz="3600" b="1" dirty="0">
                <a:solidFill>
                  <a:prstClr val="black"/>
                </a:solidFill>
                <a:latin typeface="Calibri" panose="020F0502020204030204"/>
              </a:rPr>
              <a:t>A Learning Organisation</a:t>
            </a:r>
          </a:p>
        </p:txBody>
      </p:sp>
    </p:spTree>
    <p:extLst>
      <p:ext uri="{BB962C8B-B14F-4D97-AF65-F5344CB8AC3E}">
        <p14:creationId xmlns:p14="http://schemas.microsoft.com/office/powerpoint/2010/main" val="276253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pic>
        <p:nvPicPr>
          <p:cNvPr id="2" name="Picture 1" descr="A group of white and black balls&#10;&#10;Description automatically generated with low confidence">
            <a:extLst>
              <a:ext uri="{FF2B5EF4-FFF2-40B4-BE49-F238E27FC236}">
                <a16:creationId xmlns:a16="http://schemas.microsoft.com/office/drawing/2014/main" id="{FF8D2181-881A-4C91-B660-6EC8197BFE79}"/>
              </a:ext>
            </a:extLst>
          </p:cNvPr>
          <p:cNvPicPr>
            <a:picLocks noChangeAspect="1"/>
          </p:cNvPicPr>
          <p:nvPr/>
        </p:nvPicPr>
        <p:blipFill rotWithShape="1">
          <a:blip r:embed="rId2"/>
          <a:srcRect t="2242" r="1" b="13079"/>
          <a:stretch/>
        </p:blipFill>
        <p:spPr>
          <a:xfrm>
            <a:off x="30" y="1923"/>
            <a:ext cx="18287970" cy="10285077"/>
          </a:xfrm>
          <a:prstGeom prst="rect">
            <a:avLst/>
          </a:prstGeom>
        </p:spPr>
      </p:pic>
    </p:spTree>
    <p:extLst>
      <p:ext uri="{BB962C8B-B14F-4D97-AF65-F5344CB8AC3E}">
        <p14:creationId xmlns:p14="http://schemas.microsoft.com/office/powerpoint/2010/main" val="1335391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205A1BC8-0B63-4D14-AB32-44B4A31FC8BE}"/>
              </a:ext>
            </a:extLst>
          </p:cNvPr>
          <p:cNvPicPr>
            <a:picLocks noChangeAspect="1"/>
          </p:cNvPicPr>
          <p:nvPr/>
        </p:nvPicPr>
        <p:blipFill rotWithShape="1">
          <a:blip r:embed="rId2"/>
          <a:srcRect l="4779" r="6317" b="1"/>
          <a:stretch/>
        </p:blipFill>
        <p:spPr>
          <a:xfrm>
            <a:off x="30" y="1923"/>
            <a:ext cx="18287970" cy="10285077"/>
          </a:xfrm>
          <a:prstGeom prst="rect">
            <a:avLst/>
          </a:prstGeom>
        </p:spPr>
      </p:pic>
    </p:spTree>
    <p:extLst>
      <p:ext uri="{BB962C8B-B14F-4D97-AF65-F5344CB8AC3E}">
        <p14:creationId xmlns:p14="http://schemas.microsoft.com/office/powerpoint/2010/main" val="2103537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0FEE3-9280-4A90-8E2D-8C1421A5493C}"/>
              </a:ext>
            </a:extLst>
          </p:cNvPr>
          <p:cNvPicPr>
            <a:picLocks noChangeAspect="1"/>
          </p:cNvPicPr>
          <p:nvPr/>
        </p:nvPicPr>
        <p:blipFill rotWithShape="1">
          <a:blip r:embed="rId2"/>
          <a:srcRect t="10647"/>
          <a:stretch/>
        </p:blipFill>
        <p:spPr>
          <a:xfrm>
            <a:off x="5285712" y="336054"/>
            <a:ext cx="13177143" cy="9613743"/>
          </a:xfrm>
          <a:prstGeom prst="rect">
            <a:avLst/>
          </a:prstGeom>
        </p:spPr>
      </p:pic>
      <p:pic>
        <p:nvPicPr>
          <p:cNvPr id="3" name="Picture 2">
            <a:extLst>
              <a:ext uri="{FF2B5EF4-FFF2-40B4-BE49-F238E27FC236}">
                <a16:creationId xmlns:a16="http://schemas.microsoft.com/office/drawing/2014/main" id="{D456E0A8-8C27-4CFB-95A5-ECF182EAF65C}"/>
              </a:ext>
            </a:extLst>
          </p:cNvPr>
          <p:cNvPicPr>
            <a:picLocks noChangeAspect="1"/>
          </p:cNvPicPr>
          <p:nvPr/>
        </p:nvPicPr>
        <p:blipFill>
          <a:blip r:embed="rId3"/>
          <a:stretch>
            <a:fillRect/>
          </a:stretch>
        </p:blipFill>
        <p:spPr>
          <a:xfrm>
            <a:off x="193128" y="1671145"/>
            <a:ext cx="4925028" cy="7387541"/>
          </a:xfrm>
          <a:prstGeom prst="rect">
            <a:avLst/>
          </a:prstGeom>
        </p:spPr>
      </p:pic>
    </p:spTree>
    <p:extLst>
      <p:ext uri="{BB962C8B-B14F-4D97-AF65-F5344CB8AC3E}">
        <p14:creationId xmlns:p14="http://schemas.microsoft.com/office/powerpoint/2010/main" val="2730928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7" y="720090"/>
            <a:ext cx="6270498" cy="4182111"/>
          </a:xfrm>
          <a:prstGeom prst="rect">
            <a:avLst/>
          </a:prstGeom>
          <a:solidFill>
            <a:srgbClr val="FFFFFF"/>
          </a:solidFill>
          <a:ln w="19050">
            <a:solidFill>
              <a:srgbClr val="DC9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 name="Picture 1">
            <a:extLst>
              <a:ext uri="{FF2B5EF4-FFF2-40B4-BE49-F238E27FC236}">
                <a16:creationId xmlns:a16="http://schemas.microsoft.com/office/drawing/2014/main" id="{EC877D70-7A88-474C-9158-18C0A31F5487}"/>
              </a:ext>
            </a:extLst>
          </p:cNvPr>
          <p:cNvPicPr>
            <a:picLocks noChangeAspect="1"/>
          </p:cNvPicPr>
          <p:nvPr/>
        </p:nvPicPr>
        <p:blipFill>
          <a:blip r:embed="rId2"/>
          <a:stretch>
            <a:fillRect/>
          </a:stretch>
        </p:blipFill>
        <p:spPr>
          <a:xfrm>
            <a:off x="933824" y="1195635"/>
            <a:ext cx="5782418" cy="3252609"/>
          </a:xfrm>
          <a:prstGeom prst="rect">
            <a:avLst/>
          </a:prstGeom>
        </p:spPr>
      </p:pic>
      <p:sp>
        <p:nvSpPr>
          <p:cNvPr id="13" name="Rectangle 12">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7" y="5405505"/>
            <a:ext cx="6270498" cy="4182111"/>
          </a:xfrm>
          <a:prstGeom prst="rect">
            <a:avLst/>
          </a:prstGeom>
          <a:solidFill>
            <a:srgbClr val="FFFFFF"/>
          </a:solidFill>
          <a:ln w="19050">
            <a:solidFill>
              <a:srgbClr val="DC96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8A5D5540-2990-48E4-8258-B6839C6C2C26}"/>
              </a:ext>
            </a:extLst>
          </p:cNvPr>
          <p:cNvPicPr>
            <a:picLocks noChangeAspect="1"/>
          </p:cNvPicPr>
          <p:nvPr/>
        </p:nvPicPr>
        <p:blipFill>
          <a:blip r:embed="rId3"/>
          <a:stretch>
            <a:fillRect/>
          </a:stretch>
        </p:blipFill>
        <p:spPr>
          <a:xfrm>
            <a:off x="933824" y="6095462"/>
            <a:ext cx="5782418" cy="2761104"/>
          </a:xfrm>
          <a:prstGeom prst="rect">
            <a:avLst/>
          </a:prstGeom>
        </p:spPr>
      </p:pic>
      <p:sp>
        <p:nvSpPr>
          <p:cNvPr id="15" name="Rectangle 14">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0895" y="730635"/>
            <a:ext cx="10112774" cy="884682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3A36126F-6B61-4A3B-A550-637D5A4709B4}"/>
              </a:ext>
            </a:extLst>
          </p:cNvPr>
          <p:cNvPicPr>
            <a:picLocks noChangeAspect="1"/>
          </p:cNvPicPr>
          <p:nvPr/>
        </p:nvPicPr>
        <p:blipFill>
          <a:blip r:embed="rId4"/>
          <a:stretch>
            <a:fillRect/>
          </a:stretch>
        </p:blipFill>
        <p:spPr>
          <a:xfrm>
            <a:off x="7717146" y="1716638"/>
            <a:ext cx="9615126" cy="6874815"/>
          </a:xfrm>
          <a:prstGeom prst="rect">
            <a:avLst/>
          </a:prstGeom>
        </p:spPr>
      </p:pic>
    </p:spTree>
    <p:extLst>
      <p:ext uri="{BB962C8B-B14F-4D97-AF65-F5344CB8AC3E}">
        <p14:creationId xmlns:p14="http://schemas.microsoft.com/office/powerpoint/2010/main" val="1342936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1E44220-383E-F435-253F-5E3EFBFFA565}"/>
              </a:ext>
            </a:extLst>
          </p:cNvPr>
          <p:cNvGraphicFramePr>
            <a:graphicFrameLocks noGrp="1"/>
          </p:cNvGraphicFramePr>
          <p:nvPr>
            <p:ph idx="1"/>
          </p:nvPr>
        </p:nvGraphicFramePr>
        <p:xfrm>
          <a:off x="941696" y="1003111"/>
          <a:ext cx="16397786" cy="8262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556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7">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998918"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DEFF218D-B7DF-4E6B-BD7E-58267CF9607F}"/>
              </a:ext>
            </a:extLst>
          </p:cNvPr>
          <p:cNvSpPr>
            <a:spLocks noGrp="1"/>
          </p:cNvSpPr>
          <p:nvPr>
            <p:ph type="title"/>
          </p:nvPr>
        </p:nvSpPr>
        <p:spPr>
          <a:xfrm>
            <a:off x="1257302" y="936852"/>
            <a:ext cx="5027633" cy="8119380"/>
          </a:xfrm>
        </p:spPr>
        <p:txBody>
          <a:bodyPr>
            <a:normAutofit/>
          </a:bodyPr>
          <a:lstStyle/>
          <a:p>
            <a:r>
              <a:rPr lang="en-GB" sz="6000">
                <a:solidFill>
                  <a:schemeClr val="bg1"/>
                </a:solidFill>
              </a:rPr>
              <a:t>What can this create?</a:t>
            </a:r>
          </a:p>
        </p:txBody>
      </p:sp>
      <p:graphicFrame>
        <p:nvGraphicFramePr>
          <p:cNvPr id="2" name="Diagram 1">
            <a:extLst>
              <a:ext uri="{FF2B5EF4-FFF2-40B4-BE49-F238E27FC236}">
                <a16:creationId xmlns:a16="http://schemas.microsoft.com/office/drawing/2014/main" id="{102C97E2-AA84-4B4C-97C9-CC1088EDC2D2}"/>
              </a:ext>
            </a:extLst>
          </p:cNvPr>
          <p:cNvGraphicFramePr/>
          <p:nvPr/>
        </p:nvGraphicFramePr>
        <p:xfrm>
          <a:off x="7338850" y="496613"/>
          <a:ext cx="10255469" cy="9569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9059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E5960-89E4-4D7C-A16C-415944780326}"/>
              </a:ext>
            </a:extLst>
          </p:cNvPr>
          <p:cNvSpPr>
            <a:spLocks noGrp="1"/>
          </p:cNvSpPr>
          <p:nvPr>
            <p:ph type="title"/>
          </p:nvPr>
        </p:nvSpPr>
        <p:spPr>
          <a:xfrm>
            <a:off x="1257300" y="547688"/>
            <a:ext cx="15773400" cy="942155"/>
          </a:xfrm>
        </p:spPr>
        <p:txBody>
          <a:bodyPr>
            <a:normAutofit fontScale="90000"/>
          </a:bodyPr>
          <a:lstStyle/>
          <a:p>
            <a:r>
              <a:rPr lang="en-GB" dirty="0"/>
              <a:t>When demand outstrips your capacity…</a:t>
            </a:r>
          </a:p>
        </p:txBody>
      </p:sp>
      <p:graphicFrame>
        <p:nvGraphicFramePr>
          <p:cNvPr id="4" name="Chart 3">
            <a:extLst>
              <a:ext uri="{FF2B5EF4-FFF2-40B4-BE49-F238E27FC236}">
                <a16:creationId xmlns:a16="http://schemas.microsoft.com/office/drawing/2014/main" id="{4CA3B957-8A8C-4A3A-9E2F-EA05DCFAD3A9}"/>
              </a:ext>
            </a:extLst>
          </p:cNvPr>
          <p:cNvGraphicFramePr>
            <a:graphicFrameLocks noGrp="1"/>
          </p:cNvGraphicFramePr>
          <p:nvPr/>
        </p:nvGraphicFramePr>
        <p:xfrm>
          <a:off x="811925" y="5856888"/>
          <a:ext cx="7788165" cy="4201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CT_295192_1">
            <a:extLst>
              <a:ext uri="{FF2B5EF4-FFF2-40B4-BE49-F238E27FC236}">
                <a16:creationId xmlns:a16="http://schemas.microsoft.com/office/drawing/2014/main" id="{07149DBD-7658-49C9-8DDE-A0A6B3BA99BE}"/>
              </a:ext>
            </a:extLst>
          </p:cNvPr>
          <p:cNvGraphicFramePr>
            <a:graphicFrameLocks/>
          </p:cNvGraphicFramePr>
          <p:nvPr/>
        </p:nvGraphicFramePr>
        <p:xfrm>
          <a:off x="811925" y="1671146"/>
          <a:ext cx="16585325" cy="39729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DD583C47-4660-4D84-A3AB-0E032DC5725A}"/>
              </a:ext>
            </a:extLst>
          </p:cNvPr>
          <p:cNvGraphicFramePr>
            <a:graphicFrameLocks noGrp="1"/>
          </p:cNvGraphicFramePr>
          <p:nvPr/>
        </p:nvGraphicFramePr>
        <p:xfrm>
          <a:off x="8808983" y="5856888"/>
          <a:ext cx="8588267" cy="42015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2041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BD37-958B-4326-AFD1-CDA6CEDC659E}"/>
              </a:ext>
            </a:extLst>
          </p:cNvPr>
          <p:cNvSpPr>
            <a:spLocks noGrp="1"/>
          </p:cNvSpPr>
          <p:nvPr>
            <p:ph type="title"/>
          </p:nvPr>
        </p:nvSpPr>
        <p:spPr>
          <a:xfrm>
            <a:off x="751974" y="140803"/>
            <a:ext cx="15773400" cy="1988345"/>
          </a:xfrm>
        </p:spPr>
        <p:txBody>
          <a:bodyPr/>
          <a:lstStyle/>
          <a:p>
            <a:r>
              <a:rPr lang="en-GB" dirty="0"/>
              <a:t>Better safety solutions…</a:t>
            </a:r>
          </a:p>
        </p:txBody>
      </p:sp>
      <p:pic>
        <p:nvPicPr>
          <p:cNvPr id="1026" name="Picture 2" descr="QI Reducing restrictive practice">
            <a:extLst>
              <a:ext uri="{FF2B5EF4-FFF2-40B4-BE49-F238E27FC236}">
                <a16:creationId xmlns:a16="http://schemas.microsoft.com/office/drawing/2014/main" id="{6950C98C-52A5-4A2A-A50E-470645871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15" y="8311817"/>
            <a:ext cx="4892973" cy="14899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DC1B98-EFC5-4E7B-8E13-0DF6699F406F}"/>
              </a:ext>
            </a:extLst>
          </p:cNvPr>
          <p:cNvPicPr>
            <a:picLocks noChangeAspect="1"/>
          </p:cNvPicPr>
          <p:nvPr/>
        </p:nvPicPr>
        <p:blipFill>
          <a:blip r:embed="rId3"/>
          <a:stretch>
            <a:fillRect/>
          </a:stretch>
        </p:blipFill>
        <p:spPr>
          <a:xfrm>
            <a:off x="622738" y="7969469"/>
            <a:ext cx="1563521" cy="1832250"/>
          </a:xfrm>
          <a:prstGeom prst="rect">
            <a:avLst/>
          </a:prstGeom>
        </p:spPr>
      </p:pic>
      <p:graphicFrame>
        <p:nvGraphicFramePr>
          <p:cNvPr id="6" name="Diagram 5">
            <a:extLst>
              <a:ext uri="{FF2B5EF4-FFF2-40B4-BE49-F238E27FC236}">
                <a16:creationId xmlns:a16="http://schemas.microsoft.com/office/drawing/2014/main" id="{D86DE189-23D4-42FC-BA7C-58CF8FB0BEF2}"/>
              </a:ext>
            </a:extLst>
          </p:cNvPr>
          <p:cNvGraphicFramePr/>
          <p:nvPr/>
        </p:nvGraphicFramePr>
        <p:xfrm>
          <a:off x="254940" y="1390346"/>
          <a:ext cx="10179270" cy="62116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CCT_762783_1">
            <a:extLst>
              <a:ext uri="{FF2B5EF4-FFF2-40B4-BE49-F238E27FC236}">
                <a16:creationId xmlns:a16="http://schemas.microsoft.com/office/drawing/2014/main" id="{5417C94C-2433-44A0-8853-8C3B852848C1}"/>
              </a:ext>
            </a:extLst>
          </p:cNvPr>
          <p:cNvGraphicFramePr>
            <a:graphicFrameLocks/>
          </p:cNvGraphicFramePr>
          <p:nvPr/>
        </p:nvGraphicFramePr>
        <p:xfrm>
          <a:off x="10815296" y="945026"/>
          <a:ext cx="7317387" cy="5033576"/>
        </p:xfrm>
        <a:graphic>
          <a:graphicData uri="http://schemas.openxmlformats.org/drawingml/2006/chart">
            <c:chart xmlns:c="http://schemas.openxmlformats.org/drawingml/2006/chart" xmlns:r="http://schemas.openxmlformats.org/officeDocument/2006/relationships" r:id="rId9"/>
          </a:graphicData>
        </a:graphic>
      </p:graphicFrame>
      <p:sp>
        <p:nvSpPr>
          <p:cNvPr id="7" name="Arrow: Down 6">
            <a:extLst>
              <a:ext uri="{FF2B5EF4-FFF2-40B4-BE49-F238E27FC236}">
                <a16:creationId xmlns:a16="http://schemas.microsoft.com/office/drawing/2014/main" id="{F1F9EC07-9BE6-40E0-A85A-2DF5958E25EF}"/>
              </a:ext>
            </a:extLst>
          </p:cNvPr>
          <p:cNvSpPr/>
          <p:nvPr/>
        </p:nvSpPr>
        <p:spPr>
          <a:xfrm>
            <a:off x="16316077" y="4336427"/>
            <a:ext cx="301562" cy="5890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panose="020F0502020204030204"/>
            </a:endParaRPr>
          </a:p>
        </p:txBody>
      </p:sp>
      <p:sp>
        <p:nvSpPr>
          <p:cNvPr id="10" name="TextBox 9">
            <a:extLst>
              <a:ext uri="{FF2B5EF4-FFF2-40B4-BE49-F238E27FC236}">
                <a16:creationId xmlns:a16="http://schemas.microsoft.com/office/drawing/2014/main" id="{22A1E30D-F6CD-4467-9EE9-8D19067E2C19}"/>
              </a:ext>
            </a:extLst>
          </p:cNvPr>
          <p:cNvSpPr txBox="1"/>
          <p:nvPr/>
        </p:nvSpPr>
        <p:spPr>
          <a:xfrm>
            <a:off x="16617638" y="4284677"/>
            <a:ext cx="1548792" cy="646331"/>
          </a:xfrm>
          <a:prstGeom prst="rect">
            <a:avLst/>
          </a:prstGeom>
          <a:noFill/>
        </p:spPr>
        <p:txBody>
          <a:bodyPr wrap="square" rtlCol="0">
            <a:spAutoFit/>
          </a:bodyPr>
          <a:lstStyle/>
          <a:p>
            <a:pPr>
              <a:defRPr/>
            </a:pPr>
            <a:r>
              <a:rPr lang="en-GB" sz="3600" b="1" dirty="0">
                <a:solidFill>
                  <a:srgbClr val="4472C4"/>
                </a:solidFill>
                <a:latin typeface="Calibri" panose="020F0502020204030204"/>
              </a:rPr>
              <a:t>15%</a:t>
            </a:r>
          </a:p>
        </p:txBody>
      </p:sp>
      <p:pic>
        <p:nvPicPr>
          <p:cNvPr id="12" name="Picture 11">
            <a:extLst>
              <a:ext uri="{FF2B5EF4-FFF2-40B4-BE49-F238E27FC236}">
                <a16:creationId xmlns:a16="http://schemas.microsoft.com/office/drawing/2014/main" id="{F46BA55D-D8A2-43AB-B87A-92771A58E219}"/>
              </a:ext>
            </a:extLst>
          </p:cNvPr>
          <p:cNvPicPr>
            <a:picLocks noChangeAspect="1"/>
          </p:cNvPicPr>
          <p:nvPr/>
        </p:nvPicPr>
        <p:blipFill>
          <a:blip r:embed="rId10"/>
          <a:stretch>
            <a:fillRect/>
          </a:stretch>
        </p:blipFill>
        <p:spPr>
          <a:xfrm>
            <a:off x="8788506" y="6085492"/>
            <a:ext cx="4422999" cy="4060706"/>
          </a:xfrm>
          <a:prstGeom prst="rect">
            <a:avLst/>
          </a:prstGeom>
        </p:spPr>
      </p:pic>
      <p:pic>
        <p:nvPicPr>
          <p:cNvPr id="13" name="Picture 12">
            <a:extLst>
              <a:ext uri="{FF2B5EF4-FFF2-40B4-BE49-F238E27FC236}">
                <a16:creationId xmlns:a16="http://schemas.microsoft.com/office/drawing/2014/main" id="{7C9D5070-E809-45C7-9C0D-B5E0F63CD0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14151" y="6494133"/>
            <a:ext cx="5578604" cy="3089415"/>
          </a:xfrm>
          <a:prstGeom prst="rect">
            <a:avLst/>
          </a:prstGeom>
        </p:spPr>
      </p:pic>
      <p:pic>
        <p:nvPicPr>
          <p:cNvPr id="14" name="Picture 13">
            <a:extLst>
              <a:ext uri="{FF2B5EF4-FFF2-40B4-BE49-F238E27FC236}">
                <a16:creationId xmlns:a16="http://schemas.microsoft.com/office/drawing/2014/main" id="{3A044643-30F9-4730-93A4-9BB16F28DF6F}"/>
              </a:ext>
            </a:extLst>
          </p:cNvPr>
          <p:cNvPicPr>
            <a:picLocks noChangeAspect="1"/>
          </p:cNvPicPr>
          <p:nvPr/>
        </p:nvPicPr>
        <p:blipFill>
          <a:blip r:embed="rId12"/>
          <a:stretch>
            <a:fillRect/>
          </a:stretch>
        </p:blipFill>
        <p:spPr>
          <a:xfrm>
            <a:off x="12490754" y="6027247"/>
            <a:ext cx="2833329" cy="4082924"/>
          </a:xfrm>
          <a:prstGeom prst="rect">
            <a:avLst/>
          </a:prstGeom>
        </p:spPr>
      </p:pic>
      <p:pic>
        <p:nvPicPr>
          <p:cNvPr id="15" name="Picture 14">
            <a:extLst>
              <a:ext uri="{FF2B5EF4-FFF2-40B4-BE49-F238E27FC236}">
                <a16:creationId xmlns:a16="http://schemas.microsoft.com/office/drawing/2014/main" id="{17BE120B-E9DF-427E-B569-5E606457719E}"/>
              </a:ext>
            </a:extLst>
          </p:cNvPr>
          <p:cNvPicPr>
            <a:picLocks noChangeAspect="1"/>
          </p:cNvPicPr>
          <p:nvPr/>
        </p:nvPicPr>
        <p:blipFill>
          <a:blip r:embed="rId13"/>
          <a:stretch>
            <a:fillRect/>
          </a:stretch>
        </p:blipFill>
        <p:spPr>
          <a:xfrm>
            <a:off x="13710986" y="6085492"/>
            <a:ext cx="2891864" cy="3965324"/>
          </a:xfrm>
          <a:prstGeom prst="rect">
            <a:avLst/>
          </a:prstGeom>
        </p:spPr>
      </p:pic>
      <p:pic>
        <p:nvPicPr>
          <p:cNvPr id="16" name="Picture 15">
            <a:extLst>
              <a:ext uri="{FF2B5EF4-FFF2-40B4-BE49-F238E27FC236}">
                <a16:creationId xmlns:a16="http://schemas.microsoft.com/office/drawing/2014/main" id="{FCDA7FF0-CF3C-449A-BD1A-AA0F6C8E92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487287" y="6857919"/>
            <a:ext cx="5545773" cy="2832519"/>
          </a:xfrm>
          <a:prstGeom prst="rect">
            <a:avLst/>
          </a:prstGeom>
        </p:spPr>
      </p:pic>
    </p:spTree>
    <p:extLst>
      <p:ext uri="{BB962C8B-B14F-4D97-AF65-F5344CB8AC3E}">
        <p14:creationId xmlns:p14="http://schemas.microsoft.com/office/powerpoint/2010/main" val="426311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1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nodeType="afterEffect">
                                  <p:stCondLst>
                                    <p:cond delay="1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1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1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AsOne/>
      </p:bldGraphic>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2" y="497115"/>
            <a:ext cx="16532352" cy="1200329"/>
          </a:xfrm>
          <a:prstGeom prst="rect">
            <a:avLst/>
          </a:prstGeom>
        </p:spPr>
        <p:txBody>
          <a:bodyPr/>
          <a:lstStyle/>
          <a:p>
            <a:r>
              <a:rPr lang="en-US" b="1" dirty="0"/>
              <a:t>Chat </a:t>
            </a:r>
            <a:r>
              <a:rPr lang="en-US" b="1" dirty="0">
                <a:solidFill>
                  <a:schemeClr val="accent3"/>
                </a:solidFill>
              </a:rPr>
              <a:t>Function</a:t>
            </a:r>
            <a:endParaRPr lang="uk-UA" b="1" dirty="0"/>
          </a:p>
        </p:txBody>
      </p:sp>
      <p:cxnSp>
        <p:nvCxnSpPr>
          <p:cNvPr id="27" name="Прямая соединительная линия 40">
            <a:extLst>
              <a:ext uri="{FF2B5EF4-FFF2-40B4-BE49-F238E27FC236}">
                <a16:creationId xmlns:a16="http://schemas.microsoft.com/office/drawing/2014/main" id="{C7C2C65B-576F-4CE0-8898-2C77E6922ED3}"/>
              </a:ext>
            </a:extLst>
          </p:cNvPr>
          <p:cNvCxnSpPr>
            <a:cxnSpLocks/>
          </p:cNvCxnSpPr>
          <p:nvPr/>
        </p:nvCxnSpPr>
        <p:spPr>
          <a:xfrm flipV="1">
            <a:off x="5115844" y="3881652"/>
            <a:ext cx="1215275" cy="973836"/>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42">
            <a:extLst>
              <a:ext uri="{FF2B5EF4-FFF2-40B4-BE49-F238E27FC236}">
                <a16:creationId xmlns:a16="http://schemas.microsoft.com/office/drawing/2014/main" id="{E40D6D16-FC03-A828-99AF-BBCE2065E39B}"/>
              </a:ext>
            </a:extLst>
          </p:cNvPr>
          <p:cNvCxnSpPr>
            <a:cxnSpLocks/>
          </p:cNvCxnSpPr>
          <p:nvPr/>
        </p:nvCxnSpPr>
        <p:spPr>
          <a:xfrm>
            <a:off x="5115844" y="5918422"/>
            <a:ext cx="1985995"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44">
            <a:extLst>
              <a:ext uri="{FF2B5EF4-FFF2-40B4-BE49-F238E27FC236}">
                <a16:creationId xmlns:a16="http://schemas.microsoft.com/office/drawing/2014/main" id="{3C820560-9013-9445-CA3C-152BF1F4F180}"/>
              </a:ext>
            </a:extLst>
          </p:cNvPr>
          <p:cNvCxnSpPr>
            <a:cxnSpLocks/>
          </p:cNvCxnSpPr>
          <p:nvPr/>
        </p:nvCxnSpPr>
        <p:spPr>
          <a:xfrm>
            <a:off x="5115844" y="7089601"/>
            <a:ext cx="995395" cy="75715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BCECE4-4020-ECBE-F8B5-1247FA11EC50}"/>
              </a:ext>
            </a:extLst>
          </p:cNvPr>
          <p:cNvCxnSpPr>
            <a:cxnSpLocks/>
          </p:cNvCxnSpPr>
          <p:nvPr/>
        </p:nvCxnSpPr>
        <p:spPr>
          <a:xfrm>
            <a:off x="7487815" y="3487580"/>
            <a:ext cx="8605624" cy="0"/>
          </a:xfrm>
          <a:prstGeom prst="line">
            <a:avLst/>
          </a:prstGeom>
          <a:ln w="381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E29E2C-FB32-7F20-25BE-2445749D2EAF}"/>
              </a:ext>
            </a:extLst>
          </p:cNvPr>
          <p:cNvCxnSpPr>
            <a:endCxn id="37" idx="6"/>
          </p:cNvCxnSpPr>
          <p:nvPr/>
        </p:nvCxnSpPr>
        <p:spPr>
          <a:xfrm flipH="1">
            <a:off x="8885175" y="5918422"/>
            <a:ext cx="7264264" cy="0"/>
          </a:xfrm>
          <a:prstGeom prst="line">
            <a:avLst/>
          </a:prstGeom>
          <a:ln w="38100" cap="rnd">
            <a:solidFill>
              <a:schemeClr val="bg1">
                <a:lumMod val="75000"/>
              </a:schemeClr>
            </a:solidFill>
            <a:round/>
            <a:headEnd type="ova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F496C8E-BC7A-6D98-FEE9-D2B21C5C1465}"/>
              </a:ext>
            </a:extLst>
          </p:cNvPr>
          <p:cNvCxnSpPr>
            <a:cxnSpLocks/>
            <a:stCxn id="41" idx="6"/>
          </p:cNvCxnSpPr>
          <p:nvPr/>
        </p:nvCxnSpPr>
        <p:spPr>
          <a:xfrm flipV="1">
            <a:off x="7655271" y="8064544"/>
            <a:ext cx="8765157" cy="63876"/>
          </a:xfrm>
          <a:prstGeom prst="line">
            <a:avLst/>
          </a:prstGeom>
          <a:ln w="38100" cap="rnd">
            <a:solidFill>
              <a:schemeClr val="bg1">
                <a:lumMod val="75000"/>
              </a:schemeClr>
            </a:solidFill>
            <a:round/>
            <a:headEnd type="none"/>
            <a:tailEnd type="oval"/>
          </a:ln>
        </p:spPr>
        <p:style>
          <a:lnRef idx="1">
            <a:schemeClr val="accent1"/>
          </a:lnRef>
          <a:fillRef idx="0">
            <a:schemeClr val="accent1"/>
          </a:fillRef>
          <a:effectRef idx="0">
            <a:schemeClr val="accent1"/>
          </a:effectRef>
          <a:fontRef idx="minor">
            <a:schemeClr val="tx1"/>
          </a:fontRef>
        </p:style>
      </p:cxnSp>
      <p:sp>
        <p:nvSpPr>
          <p:cNvPr id="33" name="Овал 6">
            <a:extLst>
              <a:ext uri="{FF2B5EF4-FFF2-40B4-BE49-F238E27FC236}">
                <a16:creationId xmlns:a16="http://schemas.microsoft.com/office/drawing/2014/main" id="{9007D0CA-88FB-9F02-B23E-162A8320390B}"/>
              </a:ext>
            </a:extLst>
          </p:cNvPr>
          <p:cNvSpPr/>
          <p:nvPr/>
        </p:nvSpPr>
        <p:spPr>
          <a:xfrm>
            <a:off x="6056542" y="2530003"/>
            <a:ext cx="1863322" cy="1915154"/>
          </a:xfrm>
          <a:prstGeom prst="ellipse">
            <a:avLst/>
          </a:prstGeom>
          <a:solidFill>
            <a:schemeClr val="accent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a:extLst>
              <a:ext uri="{FF2B5EF4-FFF2-40B4-BE49-F238E27FC236}">
                <a16:creationId xmlns:a16="http://schemas.microsoft.com/office/drawing/2014/main" id="{077E3586-9AFB-2432-BA61-712EDF174F3B}"/>
              </a:ext>
            </a:extLst>
          </p:cNvPr>
          <p:cNvSpPr txBox="1"/>
          <p:nvPr/>
        </p:nvSpPr>
        <p:spPr>
          <a:xfrm>
            <a:off x="8430478" y="2595531"/>
            <a:ext cx="7430517" cy="584775"/>
          </a:xfrm>
          <a:prstGeom prst="rect">
            <a:avLst/>
          </a:prstGeom>
          <a:noFill/>
        </p:spPr>
        <p:txBody>
          <a:bodyPr wrap="square" rtlCol="0">
            <a:spAutoFit/>
          </a:bodyPr>
          <a:lstStyle/>
          <a:p>
            <a:r>
              <a:rPr lang="en-US" sz="3200" dirty="0">
                <a:ea typeface="Roboto Light" panose="02000000000000000000" pitchFamily="2" charset="0"/>
              </a:rPr>
              <a:t>Share </a:t>
            </a:r>
            <a:r>
              <a:rPr lang="en-US" sz="3200" b="1" dirty="0">
                <a:ea typeface="Roboto Light" panose="02000000000000000000" pitchFamily="2" charset="0"/>
              </a:rPr>
              <a:t>questions, comments,</a:t>
            </a:r>
            <a:r>
              <a:rPr lang="en-US" sz="3200" dirty="0">
                <a:ea typeface="Roboto Light" panose="02000000000000000000" pitchFamily="2" charset="0"/>
              </a:rPr>
              <a:t> and </a:t>
            </a:r>
            <a:r>
              <a:rPr lang="en-US" sz="3200" b="1" dirty="0">
                <a:ea typeface="Roboto Light" panose="02000000000000000000" pitchFamily="2" charset="0"/>
              </a:rPr>
              <a:t>ideas</a:t>
            </a:r>
          </a:p>
        </p:txBody>
      </p:sp>
      <p:sp>
        <p:nvSpPr>
          <p:cNvPr id="37" name="Овал 10">
            <a:extLst>
              <a:ext uri="{FF2B5EF4-FFF2-40B4-BE49-F238E27FC236}">
                <a16:creationId xmlns:a16="http://schemas.microsoft.com/office/drawing/2014/main" id="{52ECA3C7-0676-DF82-7726-C2DA55C36379}"/>
              </a:ext>
            </a:extLst>
          </p:cNvPr>
          <p:cNvSpPr/>
          <p:nvPr/>
        </p:nvSpPr>
        <p:spPr>
          <a:xfrm>
            <a:off x="7087131" y="5019401"/>
            <a:ext cx="1798044" cy="17980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a:extLst>
              <a:ext uri="{FF2B5EF4-FFF2-40B4-BE49-F238E27FC236}">
                <a16:creationId xmlns:a16="http://schemas.microsoft.com/office/drawing/2014/main" id="{3590A56E-F35C-BACD-B4E8-C116FAB053B2}"/>
              </a:ext>
            </a:extLst>
          </p:cNvPr>
          <p:cNvSpPr txBox="1"/>
          <p:nvPr/>
        </p:nvSpPr>
        <p:spPr>
          <a:xfrm>
            <a:off x="9127136" y="4623812"/>
            <a:ext cx="6712527" cy="1384995"/>
          </a:xfrm>
          <a:prstGeom prst="rect">
            <a:avLst/>
          </a:prstGeom>
          <a:noFill/>
          <a:ln>
            <a:noFill/>
          </a:ln>
        </p:spPr>
        <p:txBody>
          <a:bodyPr wrap="square" rtlCol="0">
            <a:spAutoFit/>
          </a:bodyPr>
          <a:lstStyle/>
          <a:p>
            <a:r>
              <a:rPr lang="en-US" sz="3200" dirty="0">
                <a:ea typeface="Roboto Light" panose="02000000000000000000" pitchFamily="2" charset="0"/>
              </a:rPr>
              <a:t>Click on the </a:t>
            </a:r>
            <a:r>
              <a:rPr lang="en-US" sz="3200" b="1" dirty="0">
                <a:ea typeface="Roboto Light" panose="02000000000000000000" pitchFamily="2" charset="0"/>
              </a:rPr>
              <a:t>message bubble icon</a:t>
            </a:r>
            <a:r>
              <a:rPr lang="en-US" sz="3200" dirty="0">
                <a:ea typeface="Roboto Light" panose="02000000000000000000" pitchFamily="2" charset="0"/>
              </a:rPr>
              <a:t> to access the chat</a:t>
            </a:r>
          </a:p>
          <a:p>
            <a:endParaRPr lang="en-US" sz="2000" dirty="0">
              <a:solidFill>
                <a:schemeClr val="tx2"/>
              </a:solidFill>
            </a:endParaRPr>
          </a:p>
        </p:txBody>
      </p:sp>
      <p:sp>
        <p:nvSpPr>
          <p:cNvPr id="41" name="Овал 14">
            <a:extLst>
              <a:ext uri="{FF2B5EF4-FFF2-40B4-BE49-F238E27FC236}">
                <a16:creationId xmlns:a16="http://schemas.microsoft.com/office/drawing/2014/main" id="{CEBFC560-7778-9508-38CF-B0889A9B44CF}"/>
              </a:ext>
            </a:extLst>
          </p:cNvPr>
          <p:cNvSpPr/>
          <p:nvPr/>
        </p:nvSpPr>
        <p:spPr>
          <a:xfrm>
            <a:off x="5857228" y="7238905"/>
            <a:ext cx="1798043" cy="1779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Box 65">
            <a:extLst>
              <a:ext uri="{FF2B5EF4-FFF2-40B4-BE49-F238E27FC236}">
                <a16:creationId xmlns:a16="http://schemas.microsoft.com/office/drawing/2014/main" id="{4C750A6E-0E24-6BBE-D3FF-9E85F9ECB5E2}"/>
              </a:ext>
            </a:extLst>
          </p:cNvPr>
          <p:cNvSpPr txBox="1"/>
          <p:nvPr/>
        </p:nvSpPr>
        <p:spPr>
          <a:xfrm>
            <a:off x="8075484" y="7359337"/>
            <a:ext cx="8382000" cy="584775"/>
          </a:xfrm>
          <a:prstGeom prst="rect">
            <a:avLst/>
          </a:prstGeom>
          <a:noFill/>
        </p:spPr>
        <p:txBody>
          <a:bodyPr wrap="square" rtlCol="0">
            <a:spAutoFit/>
          </a:bodyPr>
          <a:lstStyle/>
          <a:p>
            <a:r>
              <a:rPr lang="en-US" sz="3200" dirty="0">
                <a:ea typeface="Roboto Light" panose="02000000000000000000" pitchFamily="2" charset="0"/>
              </a:rPr>
              <a:t>Send to </a:t>
            </a:r>
            <a:r>
              <a:rPr lang="en-US" sz="3200" b="1" dirty="0">
                <a:ea typeface="Roboto Light" panose="02000000000000000000" pitchFamily="2" charset="0"/>
              </a:rPr>
              <a:t>Everyone</a:t>
            </a:r>
            <a:endParaRPr lang="en-US" sz="3200" dirty="0">
              <a:ea typeface="Roboto Light" panose="02000000000000000000" pitchFamily="2" charset="0"/>
            </a:endParaRPr>
          </a:p>
        </p:txBody>
      </p:sp>
      <p:pic>
        <p:nvPicPr>
          <p:cNvPr id="3" name="Graphic 2" descr="Person with idea with solid fill">
            <a:extLst>
              <a:ext uri="{FF2B5EF4-FFF2-40B4-BE49-F238E27FC236}">
                <a16:creationId xmlns:a16="http://schemas.microsoft.com/office/drawing/2014/main" id="{818D7BF4-628B-5C50-335D-AB31264C5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1119" y="2772681"/>
            <a:ext cx="1377326" cy="1377326"/>
          </a:xfrm>
          <a:prstGeom prst="rect">
            <a:avLst/>
          </a:prstGeom>
        </p:spPr>
      </p:pic>
      <p:pic>
        <p:nvPicPr>
          <p:cNvPr id="5" name="Graphic 4" descr="Chat bubble with solid fill">
            <a:extLst>
              <a:ext uri="{FF2B5EF4-FFF2-40B4-BE49-F238E27FC236}">
                <a16:creationId xmlns:a16="http://schemas.microsoft.com/office/drawing/2014/main" id="{6D3E47BD-959D-44DF-21E3-32781CB740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3800" y="5334671"/>
            <a:ext cx="1296144" cy="1296144"/>
          </a:xfrm>
          <a:prstGeom prst="rect">
            <a:avLst/>
          </a:prstGeom>
        </p:spPr>
      </p:pic>
      <p:pic>
        <p:nvPicPr>
          <p:cNvPr id="8" name="Graphic 7" descr="Group of people with solid fill">
            <a:extLst>
              <a:ext uri="{FF2B5EF4-FFF2-40B4-BE49-F238E27FC236}">
                <a16:creationId xmlns:a16="http://schemas.microsoft.com/office/drawing/2014/main" id="{6C6F836B-3639-D49E-1AAD-2998B2EB1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3810" y="7327188"/>
            <a:ext cx="1494005" cy="1494005"/>
          </a:xfrm>
          <a:prstGeom prst="rect">
            <a:avLst/>
          </a:prstGeom>
        </p:spPr>
      </p:pic>
      <p:pic>
        <p:nvPicPr>
          <p:cNvPr id="9" name="Picture 8">
            <a:extLst>
              <a:ext uri="{FF2B5EF4-FFF2-40B4-BE49-F238E27FC236}">
                <a16:creationId xmlns:a16="http://schemas.microsoft.com/office/drawing/2014/main" id="{4E002DE9-C538-BABD-49E3-57274396EAE9}"/>
              </a:ext>
            </a:extLst>
          </p:cNvPr>
          <p:cNvPicPr>
            <a:picLocks noChangeAspect="1"/>
          </p:cNvPicPr>
          <p:nvPr/>
        </p:nvPicPr>
        <p:blipFill>
          <a:blip r:embed="rId9"/>
          <a:stretch>
            <a:fillRect/>
          </a:stretch>
        </p:blipFill>
        <p:spPr>
          <a:xfrm>
            <a:off x="944181" y="1902594"/>
            <a:ext cx="4340828" cy="6661472"/>
          </a:xfrm>
          <a:prstGeom prst="rect">
            <a:avLst/>
          </a:prstGeom>
        </p:spPr>
      </p:pic>
    </p:spTree>
    <p:extLst>
      <p:ext uri="{BB962C8B-B14F-4D97-AF65-F5344CB8AC3E}">
        <p14:creationId xmlns:p14="http://schemas.microsoft.com/office/powerpoint/2010/main" val="2586612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EF47703-C324-48EF-AD7E-38BAC886D3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15"/>
          <a:stretch/>
        </p:blipFill>
        <p:spPr bwMode="auto">
          <a:xfrm>
            <a:off x="371246" y="2877208"/>
            <a:ext cx="3704141" cy="45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491A908E-9129-431F-9D46-199E302759B3}"/>
              </a:ext>
            </a:extLst>
          </p:cNvPr>
          <p:cNvPicPr>
            <a:picLocks noChangeAspect="1"/>
          </p:cNvPicPr>
          <p:nvPr/>
        </p:nvPicPr>
        <p:blipFill>
          <a:blip r:embed="rId3"/>
          <a:stretch>
            <a:fillRect/>
          </a:stretch>
        </p:blipFill>
        <p:spPr>
          <a:xfrm>
            <a:off x="4319752" y="1776511"/>
            <a:ext cx="13654553" cy="8203061"/>
          </a:xfrm>
          <a:prstGeom prst="rect">
            <a:avLst/>
          </a:prstGeom>
        </p:spPr>
      </p:pic>
      <p:pic>
        <p:nvPicPr>
          <p:cNvPr id="2" name="Picture 1">
            <a:extLst>
              <a:ext uri="{FF2B5EF4-FFF2-40B4-BE49-F238E27FC236}">
                <a16:creationId xmlns:a16="http://schemas.microsoft.com/office/drawing/2014/main" id="{2C5AD2B2-43C5-45FA-A31C-31F51D8F5CF2}"/>
              </a:ext>
            </a:extLst>
          </p:cNvPr>
          <p:cNvPicPr>
            <a:picLocks noChangeAspect="1"/>
          </p:cNvPicPr>
          <p:nvPr/>
        </p:nvPicPr>
        <p:blipFill>
          <a:blip r:embed="rId4"/>
          <a:stretch>
            <a:fillRect/>
          </a:stretch>
        </p:blipFill>
        <p:spPr>
          <a:xfrm>
            <a:off x="493252" y="8358410"/>
            <a:ext cx="5100638" cy="1528763"/>
          </a:xfrm>
          <a:prstGeom prst="rect">
            <a:avLst/>
          </a:prstGeom>
        </p:spPr>
      </p:pic>
      <p:sp>
        <p:nvSpPr>
          <p:cNvPr id="6" name="Rounded Rectangle 2">
            <a:extLst>
              <a:ext uri="{FF2B5EF4-FFF2-40B4-BE49-F238E27FC236}">
                <a16:creationId xmlns:a16="http://schemas.microsoft.com/office/drawing/2014/main" id="{4733E17A-B3F7-43C0-A2AE-EE7A955B9B15}"/>
              </a:ext>
            </a:extLst>
          </p:cNvPr>
          <p:cNvSpPr/>
          <p:nvPr/>
        </p:nvSpPr>
        <p:spPr>
          <a:xfrm>
            <a:off x="552682" y="399827"/>
            <a:ext cx="10948265" cy="1791581"/>
          </a:xfrm>
          <a:prstGeom prst="roundRect">
            <a:avLst/>
          </a:prstGeom>
          <a:solidFill>
            <a:srgbClr val="B8D0CA"/>
          </a:solidFill>
          <a:ln w="12700" cap="flat" cmpd="sng" algn="ctr">
            <a:noFill/>
            <a:prstDash val="solid"/>
            <a:miter lim="800000"/>
          </a:ln>
          <a:effectLst/>
        </p:spPr>
        <p:txBody>
          <a:bodyPr rtlCol="0" anchor="ctr"/>
          <a:lstStyle/>
          <a:p>
            <a:pPr algn="ctr">
              <a:defRPr/>
            </a:pPr>
            <a:r>
              <a:rPr lang="en-GB" sz="4200" dirty="0">
                <a:solidFill>
                  <a:prstClr val="black"/>
                </a:solidFill>
                <a:latin typeface="Montserrat" panose="00000500000000000000" pitchFamily="2" charset="0"/>
              </a:rPr>
              <a:t>To enhance staff wellbeing and create joy in work</a:t>
            </a:r>
            <a:endParaRPr lang="en-GB" sz="18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1260524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CA7FD4-847E-43A3-9BE4-5D5FD187821A}"/>
              </a:ext>
            </a:extLst>
          </p:cNvPr>
          <p:cNvPicPr>
            <a:picLocks noChangeAspect="1"/>
          </p:cNvPicPr>
          <p:nvPr/>
        </p:nvPicPr>
        <p:blipFill>
          <a:blip r:embed="rId2"/>
          <a:stretch>
            <a:fillRect/>
          </a:stretch>
        </p:blipFill>
        <p:spPr>
          <a:xfrm>
            <a:off x="5401895" y="92039"/>
            <a:ext cx="12747429" cy="3306677"/>
          </a:xfrm>
          <a:prstGeom prst="rect">
            <a:avLst/>
          </a:prstGeom>
        </p:spPr>
      </p:pic>
      <p:sp>
        <p:nvSpPr>
          <p:cNvPr id="5" name="TextBox 4">
            <a:extLst>
              <a:ext uri="{FF2B5EF4-FFF2-40B4-BE49-F238E27FC236}">
                <a16:creationId xmlns:a16="http://schemas.microsoft.com/office/drawing/2014/main" id="{315EBDBA-779B-4A8A-8625-164576392C4F}"/>
              </a:ext>
            </a:extLst>
          </p:cNvPr>
          <p:cNvSpPr txBox="1"/>
          <p:nvPr/>
        </p:nvSpPr>
        <p:spPr>
          <a:xfrm>
            <a:off x="435532" y="555140"/>
            <a:ext cx="4758347" cy="1892826"/>
          </a:xfrm>
          <a:prstGeom prst="rect">
            <a:avLst/>
          </a:prstGeom>
          <a:noFill/>
        </p:spPr>
        <p:txBody>
          <a:bodyPr wrap="square" lIns="137160" tIns="68580" rIns="137160" bIns="68580" rtlCol="0" anchor="t">
            <a:spAutoFit/>
          </a:bodyPr>
          <a:lstStyle/>
          <a:p>
            <a:pPr>
              <a:defRPr/>
            </a:pPr>
            <a:r>
              <a:rPr lang="en-GB" sz="3000" b="1" dirty="0">
                <a:solidFill>
                  <a:srgbClr val="2A7160"/>
                </a:solidFill>
                <a:latin typeface="Calibri" panose="020F0502020204030204"/>
              </a:rPr>
              <a:t>Enjoying work </a:t>
            </a:r>
          </a:p>
          <a:p>
            <a:pPr>
              <a:defRPr/>
            </a:pPr>
            <a:endParaRPr lang="en-GB" sz="3000" b="1" dirty="0">
              <a:solidFill>
                <a:srgbClr val="2A7160"/>
              </a:solidFill>
              <a:latin typeface="Calibri" panose="020F0502020204030204"/>
            </a:endParaRPr>
          </a:p>
          <a:p>
            <a:pPr>
              <a:defRPr/>
            </a:pPr>
            <a:r>
              <a:rPr lang="en-GB" dirty="0">
                <a:solidFill>
                  <a:srgbClr val="2A7160"/>
                </a:solidFill>
                <a:latin typeface="Calibri" panose="020F0502020204030204"/>
              </a:rPr>
              <a:t>% people who have enjoyed being at work </a:t>
            </a:r>
            <a:r>
              <a:rPr lang="en-GB" b="1" dirty="0">
                <a:solidFill>
                  <a:srgbClr val="2A7160"/>
                </a:solidFill>
                <a:latin typeface="Calibri" panose="020F0502020204030204"/>
              </a:rPr>
              <a:t>frequently</a:t>
            </a:r>
            <a:endParaRPr lang="en-GB" b="1" i="1" dirty="0">
              <a:solidFill>
                <a:srgbClr val="2A7160"/>
              </a:solidFill>
              <a:latin typeface="Calibri" panose="020F0502020204030204"/>
            </a:endParaRPr>
          </a:p>
        </p:txBody>
      </p:sp>
      <p:sp>
        <p:nvSpPr>
          <p:cNvPr id="6" name="Speech Bubble: Rectangle with Corners Rounded 5">
            <a:extLst>
              <a:ext uri="{FF2B5EF4-FFF2-40B4-BE49-F238E27FC236}">
                <a16:creationId xmlns:a16="http://schemas.microsoft.com/office/drawing/2014/main" id="{400CFF46-6180-40BD-B081-0183301C03E1}"/>
              </a:ext>
            </a:extLst>
          </p:cNvPr>
          <p:cNvSpPr/>
          <p:nvPr/>
        </p:nvSpPr>
        <p:spPr>
          <a:xfrm>
            <a:off x="8792735" y="1745378"/>
            <a:ext cx="1236402" cy="327731"/>
          </a:xfrm>
          <a:prstGeom prst="wedgeRoundRectCallout">
            <a:avLst>
              <a:gd name="adj1" fmla="val 60562"/>
              <a:gd name="adj2" fmla="val -50506"/>
              <a:gd name="adj3" fmla="val 166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a:solidFill>
                  <a:prstClr val="black"/>
                </a:solidFill>
                <a:latin typeface="Calibri" panose="020F0502020204030204"/>
              </a:rPr>
              <a:t>18%</a:t>
            </a:r>
          </a:p>
        </p:txBody>
      </p:sp>
      <p:sp>
        <p:nvSpPr>
          <p:cNvPr id="7" name="Speech Bubble: Rectangle with Corners Rounded 6">
            <a:extLst>
              <a:ext uri="{FF2B5EF4-FFF2-40B4-BE49-F238E27FC236}">
                <a16:creationId xmlns:a16="http://schemas.microsoft.com/office/drawing/2014/main" id="{E39FE621-3D0C-4CF5-8EC8-59C630E93C15}"/>
              </a:ext>
            </a:extLst>
          </p:cNvPr>
          <p:cNvSpPr/>
          <p:nvPr/>
        </p:nvSpPr>
        <p:spPr>
          <a:xfrm>
            <a:off x="15375669" y="1337689"/>
            <a:ext cx="1236402" cy="327731"/>
          </a:xfrm>
          <a:prstGeom prst="wedgeRoundRectCallout">
            <a:avLst>
              <a:gd name="adj1" fmla="val 60562"/>
              <a:gd name="adj2" fmla="val -50506"/>
              <a:gd name="adj3" fmla="val 166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a:solidFill>
                  <a:prstClr val="black"/>
                </a:solidFill>
                <a:latin typeface="Calibri" panose="020F0502020204030204"/>
              </a:rPr>
              <a:t>26%</a:t>
            </a:r>
          </a:p>
        </p:txBody>
      </p:sp>
      <p:pic>
        <p:nvPicPr>
          <p:cNvPr id="9" name="Picture 8">
            <a:extLst>
              <a:ext uri="{FF2B5EF4-FFF2-40B4-BE49-F238E27FC236}">
                <a16:creationId xmlns:a16="http://schemas.microsoft.com/office/drawing/2014/main" id="{179F0301-724D-47A3-87F0-16BE411F130D}"/>
              </a:ext>
            </a:extLst>
          </p:cNvPr>
          <p:cNvPicPr>
            <a:picLocks noChangeAspect="1"/>
          </p:cNvPicPr>
          <p:nvPr/>
        </p:nvPicPr>
        <p:blipFill>
          <a:blip r:embed="rId3"/>
          <a:stretch>
            <a:fillRect/>
          </a:stretch>
        </p:blipFill>
        <p:spPr>
          <a:xfrm>
            <a:off x="5931683" y="3823212"/>
            <a:ext cx="12058379" cy="3210303"/>
          </a:xfrm>
          <a:prstGeom prst="rect">
            <a:avLst/>
          </a:prstGeom>
        </p:spPr>
      </p:pic>
      <p:sp>
        <p:nvSpPr>
          <p:cNvPr id="10" name="TextBox 9">
            <a:extLst>
              <a:ext uri="{FF2B5EF4-FFF2-40B4-BE49-F238E27FC236}">
                <a16:creationId xmlns:a16="http://schemas.microsoft.com/office/drawing/2014/main" id="{5FA49958-50CF-4F59-ADD2-B6484323CFDB}"/>
              </a:ext>
            </a:extLst>
          </p:cNvPr>
          <p:cNvSpPr txBox="1"/>
          <p:nvPr/>
        </p:nvSpPr>
        <p:spPr>
          <a:xfrm>
            <a:off x="549799" y="4038495"/>
            <a:ext cx="4491827" cy="1892826"/>
          </a:xfrm>
          <a:prstGeom prst="rect">
            <a:avLst/>
          </a:prstGeom>
          <a:noFill/>
        </p:spPr>
        <p:txBody>
          <a:bodyPr wrap="square" lIns="137160" tIns="68580" rIns="137160" bIns="68580" rtlCol="0" anchor="t">
            <a:spAutoFit/>
          </a:bodyPr>
          <a:lstStyle/>
          <a:p>
            <a:pPr>
              <a:defRPr/>
            </a:pPr>
            <a:r>
              <a:rPr lang="en-GB" sz="3000" b="1" dirty="0">
                <a:solidFill>
                  <a:srgbClr val="2A7160"/>
                </a:solidFill>
                <a:latin typeface="Calibri" panose="020F0502020204030204"/>
              </a:rPr>
              <a:t>B</a:t>
            </a:r>
            <a:r>
              <a:rPr lang="en-GB" sz="3000" b="1" dirty="0" err="1">
                <a:solidFill>
                  <a:srgbClr val="2A7160"/>
                </a:solidFill>
                <a:latin typeface="Calibri" panose="020F0502020204030204"/>
              </a:rPr>
              <a:t>urnout</a:t>
            </a:r>
            <a:r>
              <a:rPr lang="en-GB" sz="3000" b="1" dirty="0">
                <a:solidFill>
                  <a:srgbClr val="2A7160"/>
                </a:solidFill>
                <a:latin typeface="Calibri" panose="020F0502020204030204"/>
              </a:rPr>
              <a:t> </a:t>
            </a:r>
          </a:p>
          <a:p>
            <a:pPr>
              <a:defRPr/>
            </a:pPr>
            <a:endParaRPr lang="en-GB" sz="3000" b="1" dirty="0">
              <a:solidFill>
                <a:srgbClr val="2A7160"/>
              </a:solidFill>
              <a:latin typeface="Calibri" panose="020F0502020204030204"/>
            </a:endParaRPr>
          </a:p>
          <a:p>
            <a:pPr>
              <a:defRPr/>
            </a:pPr>
            <a:r>
              <a:rPr lang="en-GB" dirty="0">
                <a:solidFill>
                  <a:srgbClr val="2A7160"/>
                </a:solidFill>
                <a:latin typeface="Calibri" panose="020F0502020204030204"/>
              </a:rPr>
              <a:t>% people who experience </a:t>
            </a:r>
            <a:r>
              <a:rPr lang="en-GB" b="1" dirty="0">
                <a:solidFill>
                  <a:srgbClr val="2A7160"/>
                </a:solidFill>
                <a:latin typeface="Calibri" panose="020F0502020204030204"/>
              </a:rPr>
              <a:t>no symptoms of burnout</a:t>
            </a:r>
            <a:endParaRPr lang="en-GB" b="1" i="1" dirty="0">
              <a:solidFill>
                <a:srgbClr val="2A7160"/>
              </a:solidFill>
              <a:latin typeface="Calibri" panose="020F0502020204030204"/>
            </a:endParaRPr>
          </a:p>
        </p:txBody>
      </p:sp>
      <p:sp>
        <p:nvSpPr>
          <p:cNvPr id="11" name="Speech Bubble: Rectangle with Corners Rounded 10">
            <a:extLst>
              <a:ext uri="{FF2B5EF4-FFF2-40B4-BE49-F238E27FC236}">
                <a16:creationId xmlns:a16="http://schemas.microsoft.com/office/drawing/2014/main" id="{967DA043-CB18-49DF-933C-CE5937A763F4}"/>
              </a:ext>
            </a:extLst>
          </p:cNvPr>
          <p:cNvSpPr/>
          <p:nvPr/>
        </p:nvSpPr>
        <p:spPr>
          <a:xfrm>
            <a:off x="7711799" y="5504573"/>
            <a:ext cx="1160844" cy="426749"/>
          </a:xfrm>
          <a:prstGeom prst="wedgeRoundRectCallout">
            <a:avLst>
              <a:gd name="adj1" fmla="val 60562"/>
              <a:gd name="adj2" fmla="val -50506"/>
              <a:gd name="adj3" fmla="val 166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prstClr val="black"/>
                </a:solidFill>
                <a:latin typeface="Calibri" panose="020F0502020204030204"/>
              </a:rPr>
              <a:t>24%</a:t>
            </a:r>
          </a:p>
        </p:txBody>
      </p:sp>
      <p:sp>
        <p:nvSpPr>
          <p:cNvPr id="13" name="Speech Bubble: Rectangle with Corners Rounded 12">
            <a:extLst>
              <a:ext uri="{FF2B5EF4-FFF2-40B4-BE49-F238E27FC236}">
                <a16:creationId xmlns:a16="http://schemas.microsoft.com/office/drawing/2014/main" id="{71F16D9C-29FF-4101-B07C-7FAB2526D3F9}"/>
              </a:ext>
            </a:extLst>
          </p:cNvPr>
          <p:cNvSpPr/>
          <p:nvPr/>
        </p:nvSpPr>
        <p:spPr>
          <a:xfrm>
            <a:off x="15206775" y="5001616"/>
            <a:ext cx="1160844" cy="426749"/>
          </a:xfrm>
          <a:prstGeom prst="wedgeRoundRectCallout">
            <a:avLst>
              <a:gd name="adj1" fmla="val 60562"/>
              <a:gd name="adj2" fmla="val -50506"/>
              <a:gd name="adj3" fmla="val 166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prstClr val="black"/>
                </a:solidFill>
                <a:latin typeface="Calibri" panose="020F0502020204030204"/>
              </a:rPr>
              <a:t>33%</a:t>
            </a:r>
          </a:p>
        </p:txBody>
      </p:sp>
      <p:pic>
        <p:nvPicPr>
          <p:cNvPr id="15" name="Picture 14">
            <a:extLst>
              <a:ext uri="{FF2B5EF4-FFF2-40B4-BE49-F238E27FC236}">
                <a16:creationId xmlns:a16="http://schemas.microsoft.com/office/drawing/2014/main" id="{9F631ADE-C4B0-406F-BA89-AF27C07454AC}"/>
              </a:ext>
            </a:extLst>
          </p:cNvPr>
          <p:cNvPicPr>
            <a:picLocks noChangeAspect="1"/>
          </p:cNvPicPr>
          <p:nvPr/>
        </p:nvPicPr>
        <p:blipFill>
          <a:blip r:embed="rId4"/>
          <a:stretch>
            <a:fillRect/>
          </a:stretch>
        </p:blipFill>
        <p:spPr>
          <a:xfrm>
            <a:off x="5401895" y="7215528"/>
            <a:ext cx="12682424" cy="3071472"/>
          </a:xfrm>
          <a:prstGeom prst="rect">
            <a:avLst/>
          </a:prstGeom>
        </p:spPr>
      </p:pic>
      <p:sp>
        <p:nvSpPr>
          <p:cNvPr id="16" name="TextBox 15">
            <a:extLst>
              <a:ext uri="{FF2B5EF4-FFF2-40B4-BE49-F238E27FC236}">
                <a16:creationId xmlns:a16="http://schemas.microsoft.com/office/drawing/2014/main" id="{BB5CDA21-D7F3-42D3-8D89-687635C16854}"/>
              </a:ext>
            </a:extLst>
          </p:cNvPr>
          <p:cNvSpPr txBox="1"/>
          <p:nvPr/>
        </p:nvSpPr>
        <p:spPr>
          <a:xfrm>
            <a:off x="435531" y="6917153"/>
            <a:ext cx="5031366" cy="3185487"/>
          </a:xfrm>
          <a:prstGeom prst="rect">
            <a:avLst/>
          </a:prstGeom>
          <a:noFill/>
        </p:spPr>
        <p:txBody>
          <a:bodyPr wrap="square" lIns="137160" tIns="68580" rIns="137160" bIns="68580" rtlCol="0" anchor="t">
            <a:spAutoFit/>
          </a:bodyPr>
          <a:lstStyle/>
          <a:p>
            <a:pPr>
              <a:defRPr/>
            </a:pPr>
            <a:r>
              <a:rPr lang="en-GB" sz="3000" b="1" dirty="0">
                <a:solidFill>
                  <a:srgbClr val="2A7160"/>
                </a:solidFill>
                <a:latin typeface="Calibri" panose="020F0502020204030204"/>
              </a:rPr>
              <a:t>Recommending team as a place to work</a:t>
            </a:r>
          </a:p>
          <a:p>
            <a:pPr>
              <a:defRPr/>
            </a:pPr>
            <a:endParaRPr lang="en-GB" sz="3000" b="1" dirty="0">
              <a:solidFill>
                <a:srgbClr val="2A7160"/>
              </a:solidFill>
              <a:latin typeface="Calibri" panose="020F0502020204030204"/>
            </a:endParaRPr>
          </a:p>
          <a:p>
            <a:pPr>
              <a:defRPr/>
            </a:pPr>
            <a:r>
              <a:rPr lang="en-GB" dirty="0">
                <a:solidFill>
                  <a:srgbClr val="2A7160"/>
                </a:solidFill>
                <a:latin typeface="Calibri" panose="020F0502020204030204"/>
              </a:rPr>
              <a:t>% people who are </a:t>
            </a:r>
            <a:r>
              <a:rPr lang="en-GB" b="1" dirty="0">
                <a:solidFill>
                  <a:srgbClr val="2A7160"/>
                </a:solidFill>
                <a:latin typeface="Calibri" panose="020F0502020204030204"/>
              </a:rPr>
              <a:t>extremely likely </a:t>
            </a:r>
            <a:r>
              <a:rPr lang="en-GB" dirty="0">
                <a:solidFill>
                  <a:srgbClr val="2A7160"/>
                </a:solidFill>
                <a:latin typeface="Calibri" panose="020F0502020204030204"/>
              </a:rPr>
              <a:t>to recommend their team as a place to work (9 or 10 out of 10)</a:t>
            </a:r>
            <a:endParaRPr lang="en-GB" i="1" u="sng" dirty="0">
              <a:solidFill>
                <a:srgbClr val="2A7160"/>
              </a:solidFill>
              <a:latin typeface="Calibri" panose="020F0502020204030204"/>
            </a:endParaRPr>
          </a:p>
        </p:txBody>
      </p:sp>
      <p:sp>
        <p:nvSpPr>
          <p:cNvPr id="17" name="Speech Bubble: Rectangle with Corners Rounded 16">
            <a:extLst>
              <a:ext uri="{FF2B5EF4-FFF2-40B4-BE49-F238E27FC236}">
                <a16:creationId xmlns:a16="http://schemas.microsoft.com/office/drawing/2014/main" id="{131B3F90-B785-4015-AE38-F6BD11433E60}"/>
              </a:ext>
            </a:extLst>
          </p:cNvPr>
          <p:cNvSpPr/>
          <p:nvPr/>
        </p:nvSpPr>
        <p:spPr>
          <a:xfrm>
            <a:off x="7289893" y="8668868"/>
            <a:ext cx="1206227" cy="548385"/>
          </a:xfrm>
          <a:prstGeom prst="wedgeRoundRectCallout">
            <a:avLst>
              <a:gd name="adj1" fmla="val 60562"/>
              <a:gd name="adj2" fmla="val -50506"/>
              <a:gd name="adj3" fmla="val 166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a:solidFill>
                  <a:prstClr val="black"/>
                </a:solidFill>
                <a:latin typeface="Calibri" panose="020F0502020204030204"/>
              </a:rPr>
              <a:t>31%</a:t>
            </a:r>
          </a:p>
        </p:txBody>
      </p:sp>
      <p:sp>
        <p:nvSpPr>
          <p:cNvPr id="18" name="Speech Bubble: Rectangle with Corners Rounded 17">
            <a:extLst>
              <a:ext uri="{FF2B5EF4-FFF2-40B4-BE49-F238E27FC236}">
                <a16:creationId xmlns:a16="http://schemas.microsoft.com/office/drawing/2014/main" id="{1465B18F-2C79-4B0E-B7EB-1AA857F63631}"/>
              </a:ext>
            </a:extLst>
          </p:cNvPr>
          <p:cNvSpPr/>
          <p:nvPr/>
        </p:nvSpPr>
        <p:spPr>
          <a:xfrm>
            <a:off x="15787198" y="8235704"/>
            <a:ext cx="1206227" cy="548385"/>
          </a:xfrm>
          <a:prstGeom prst="wedgeRoundRectCallout">
            <a:avLst>
              <a:gd name="adj1" fmla="val 60562"/>
              <a:gd name="adj2" fmla="val -50506"/>
              <a:gd name="adj3" fmla="val 166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prstClr val="black"/>
                </a:solidFill>
                <a:latin typeface="Calibri" panose="020F0502020204030204"/>
              </a:rPr>
              <a:t>41%</a:t>
            </a:r>
          </a:p>
        </p:txBody>
      </p:sp>
    </p:spTree>
    <p:extLst>
      <p:ext uri="{BB962C8B-B14F-4D97-AF65-F5344CB8AC3E}">
        <p14:creationId xmlns:p14="http://schemas.microsoft.com/office/powerpoint/2010/main" val="17203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P spid="16" grpId="0"/>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pic>
        <p:nvPicPr>
          <p:cNvPr id="4" name="Picture 3">
            <a:extLst>
              <a:ext uri="{FF2B5EF4-FFF2-40B4-BE49-F238E27FC236}">
                <a16:creationId xmlns:a16="http://schemas.microsoft.com/office/drawing/2014/main" id="{3638256C-35CC-C411-B29E-EC9241EC893F}"/>
              </a:ext>
            </a:extLst>
          </p:cNvPr>
          <p:cNvPicPr>
            <a:picLocks noChangeAspect="1"/>
          </p:cNvPicPr>
          <p:nvPr/>
        </p:nvPicPr>
        <p:blipFill>
          <a:blip r:embed="rId2"/>
          <a:srcRect b="15429"/>
          <a:stretch/>
        </p:blipFill>
        <p:spPr>
          <a:xfrm>
            <a:off x="30" y="1923"/>
            <a:ext cx="18287970" cy="10285077"/>
          </a:xfrm>
          <a:prstGeom prst="rect">
            <a:avLst/>
          </a:prstGeom>
        </p:spPr>
      </p:pic>
    </p:spTree>
    <p:extLst>
      <p:ext uri="{BB962C8B-B14F-4D97-AF65-F5344CB8AC3E}">
        <p14:creationId xmlns:p14="http://schemas.microsoft.com/office/powerpoint/2010/main" val="2058446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13B87CD-42F3-46C6-88A9-CA2769B7B106}"/>
              </a:ext>
            </a:extLst>
          </p:cNvPr>
          <p:cNvSpPr/>
          <p:nvPr/>
        </p:nvSpPr>
        <p:spPr>
          <a:xfrm>
            <a:off x="0" y="4794593"/>
            <a:ext cx="18288000" cy="5448300"/>
          </a:xfrm>
          <a:custGeom>
            <a:avLst/>
            <a:gdLst>
              <a:gd name="connsiteX0" fmla="*/ 14568227 w 18288000"/>
              <a:gd name="connsiteY0" fmla="*/ 17 h 5448300"/>
              <a:gd name="connsiteX1" fmla="*/ 17526000 w 18288000"/>
              <a:gd name="connsiteY1" fmla="*/ 471882 h 5448300"/>
              <a:gd name="connsiteX2" fmla="*/ 18288000 w 18288000"/>
              <a:gd name="connsiteY2" fmla="*/ 679527 h 5448300"/>
              <a:gd name="connsiteX3" fmla="*/ 18288000 w 18288000"/>
              <a:gd name="connsiteY3" fmla="*/ 2095500 h 5448300"/>
              <a:gd name="connsiteX4" fmla="*/ 18288000 w 18288000"/>
              <a:gd name="connsiteY4" fmla="*/ 3171267 h 5448300"/>
              <a:gd name="connsiteX5" fmla="*/ 18288000 w 18288000"/>
              <a:gd name="connsiteY5" fmla="*/ 5448300 h 5448300"/>
              <a:gd name="connsiteX6" fmla="*/ 0 w 18288000"/>
              <a:gd name="connsiteY6" fmla="*/ 5448300 h 5448300"/>
              <a:gd name="connsiteX7" fmla="*/ 0 w 18288000"/>
              <a:gd name="connsiteY7" fmla="*/ 3171267 h 5448300"/>
              <a:gd name="connsiteX8" fmla="*/ 0 w 18288000"/>
              <a:gd name="connsiteY8" fmla="*/ 2095500 h 5448300"/>
              <a:gd name="connsiteX9" fmla="*/ 0 w 18288000"/>
              <a:gd name="connsiteY9" fmla="*/ 264237 h 5448300"/>
              <a:gd name="connsiteX10" fmla="*/ 762000 w 18288000"/>
              <a:gd name="connsiteY10" fmla="*/ 264237 h 5448300"/>
              <a:gd name="connsiteX11" fmla="*/ 4572001 w 18288000"/>
              <a:gd name="connsiteY11" fmla="*/ 540665 h 5448300"/>
              <a:gd name="connsiteX12" fmla="*/ 9144000 w 18288000"/>
              <a:gd name="connsiteY12" fmla="*/ 1233680 h 5448300"/>
              <a:gd name="connsiteX13" fmla="*/ 13716000 w 18288000"/>
              <a:gd name="connsiteY13" fmla="*/ 56592 h 5448300"/>
              <a:gd name="connsiteX14" fmla="*/ 14568227 w 18288000"/>
              <a:gd name="connsiteY14" fmla="*/ 17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0" h="5448300">
                <a:moveTo>
                  <a:pt x="14568227" y="17"/>
                </a:moveTo>
                <a:cubicBezTo>
                  <a:pt x="15784711" y="-2619"/>
                  <a:pt x="16906876" y="303171"/>
                  <a:pt x="17526000" y="471882"/>
                </a:cubicBezTo>
                <a:lnTo>
                  <a:pt x="18288000" y="679527"/>
                </a:lnTo>
                <a:lnTo>
                  <a:pt x="18288000" y="2095500"/>
                </a:lnTo>
                <a:lnTo>
                  <a:pt x="18288000" y="3171267"/>
                </a:lnTo>
                <a:lnTo>
                  <a:pt x="18288000" y="5448300"/>
                </a:lnTo>
                <a:lnTo>
                  <a:pt x="0" y="5448300"/>
                </a:lnTo>
                <a:lnTo>
                  <a:pt x="0" y="3171267"/>
                </a:lnTo>
                <a:lnTo>
                  <a:pt x="0" y="2095500"/>
                </a:lnTo>
                <a:lnTo>
                  <a:pt x="0" y="264237"/>
                </a:lnTo>
                <a:lnTo>
                  <a:pt x="762000" y="264237"/>
                </a:lnTo>
                <a:cubicBezTo>
                  <a:pt x="1524000" y="264237"/>
                  <a:pt x="3048000" y="264237"/>
                  <a:pt x="4572001" y="540665"/>
                </a:cubicBezTo>
                <a:cubicBezTo>
                  <a:pt x="6096000" y="822283"/>
                  <a:pt x="7620001" y="1367351"/>
                  <a:pt x="9144000" y="1233680"/>
                </a:cubicBezTo>
                <a:cubicBezTo>
                  <a:pt x="10668000" y="1094817"/>
                  <a:pt x="12192000" y="264237"/>
                  <a:pt x="13716000" y="56592"/>
                </a:cubicBezTo>
                <a:cubicBezTo>
                  <a:pt x="14001750" y="17659"/>
                  <a:pt x="14287500" y="626"/>
                  <a:pt x="14568227" y="17"/>
                </a:cubicBezTo>
                <a:close/>
              </a:path>
            </a:pathLst>
          </a:custGeom>
          <a:solidFill>
            <a:schemeClr val="bg2"/>
          </a:solidFill>
          <a:ln w="12700" cap="flat">
            <a:noFill/>
            <a:prstDash val="solid"/>
            <a:miter/>
          </a:ln>
        </p:spPr>
        <p:txBody>
          <a:bodyPr rtlCol="0" anchor="ctr"/>
          <a:lstStyle/>
          <a:p>
            <a:endParaRPr lang="en-US"/>
          </a:p>
        </p:txBody>
      </p:sp>
      <p:sp>
        <p:nvSpPr>
          <p:cNvPr id="10" name="Oval 9">
            <a:extLst>
              <a:ext uri="{FF2B5EF4-FFF2-40B4-BE49-F238E27FC236}">
                <a16:creationId xmlns:a16="http://schemas.microsoft.com/office/drawing/2014/main" id="{185F70AB-99EB-4C80-AC7A-B8D75CBF434E}"/>
              </a:ext>
            </a:extLst>
          </p:cNvPr>
          <p:cNvSpPr/>
          <p:nvPr/>
        </p:nvSpPr>
        <p:spPr>
          <a:xfrm>
            <a:off x="2133600" y="4126520"/>
            <a:ext cx="2033960" cy="2033960"/>
          </a:xfrm>
          <a:prstGeom prst="ellipse">
            <a:avLst/>
          </a:prstGeom>
          <a:gradFill>
            <a:gsLst>
              <a:gs pos="100000">
                <a:schemeClr val="accent4"/>
              </a:gs>
              <a:gs pos="0">
                <a:schemeClr val="accent3"/>
              </a:gs>
            </a:gsLst>
            <a:lin ang="66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ireworks with solid fill">
            <a:extLst>
              <a:ext uri="{FF2B5EF4-FFF2-40B4-BE49-F238E27FC236}">
                <a16:creationId xmlns:a16="http://schemas.microsoft.com/office/drawing/2014/main" id="{3122BF47-E197-4A20-8F7B-915015B9A0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568412" y="4561332"/>
            <a:ext cx="1164336" cy="1164336"/>
          </a:xfrm>
          <a:prstGeom prst="rect">
            <a:avLst/>
          </a:prstGeom>
        </p:spPr>
      </p:pic>
      <p:sp>
        <p:nvSpPr>
          <p:cNvPr id="14" name="Oval 13">
            <a:extLst>
              <a:ext uri="{FF2B5EF4-FFF2-40B4-BE49-F238E27FC236}">
                <a16:creationId xmlns:a16="http://schemas.microsoft.com/office/drawing/2014/main" id="{920B24A2-2BD9-4E0E-8E06-41F8BE1E6F49}"/>
              </a:ext>
            </a:extLst>
          </p:cNvPr>
          <p:cNvSpPr/>
          <p:nvPr/>
        </p:nvSpPr>
        <p:spPr>
          <a:xfrm>
            <a:off x="8127020" y="4474221"/>
            <a:ext cx="2673164" cy="2550839"/>
          </a:xfrm>
          <a:prstGeom prst="ellipse">
            <a:avLst/>
          </a:prstGeom>
          <a:gradFill>
            <a:gsLst>
              <a:gs pos="100000">
                <a:schemeClr val="accent3"/>
              </a:gs>
              <a:gs pos="0">
                <a:schemeClr val="accent2"/>
              </a:gs>
            </a:gsLst>
            <a:lin ang="66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Teacher with solid fill">
            <a:extLst>
              <a:ext uri="{FF2B5EF4-FFF2-40B4-BE49-F238E27FC236}">
                <a16:creationId xmlns:a16="http://schemas.microsoft.com/office/drawing/2014/main" id="{96C4B742-9FEA-4ECA-81E6-CDC4DF57687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561832" y="4783944"/>
            <a:ext cx="1806304" cy="1806304"/>
          </a:xfrm>
          <a:prstGeom prst="rect">
            <a:avLst/>
          </a:prstGeom>
        </p:spPr>
      </p:pic>
      <p:sp>
        <p:nvSpPr>
          <p:cNvPr id="17" name="Oval 16">
            <a:extLst>
              <a:ext uri="{FF2B5EF4-FFF2-40B4-BE49-F238E27FC236}">
                <a16:creationId xmlns:a16="http://schemas.microsoft.com/office/drawing/2014/main" id="{AA89739A-CF53-4EBA-A2AA-83D9252B0E06}"/>
              </a:ext>
            </a:extLst>
          </p:cNvPr>
          <p:cNvSpPr/>
          <p:nvPr/>
        </p:nvSpPr>
        <p:spPr>
          <a:xfrm>
            <a:off x="13685628" y="3821719"/>
            <a:ext cx="2033960" cy="2033960"/>
          </a:xfrm>
          <a:prstGeom prst="ellipse">
            <a:avLst/>
          </a:prstGeom>
          <a:gradFill>
            <a:gsLst>
              <a:gs pos="100000">
                <a:schemeClr val="accent2"/>
              </a:gs>
              <a:gs pos="0">
                <a:schemeClr val="accent1"/>
              </a:gs>
            </a:gsLst>
            <a:lin ang="66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ers with solid fill">
            <a:extLst>
              <a:ext uri="{FF2B5EF4-FFF2-40B4-BE49-F238E27FC236}">
                <a16:creationId xmlns:a16="http://schemas.microsoft.com/office/drawing/2014/main" id="{4FB72D10-A665-41CA-B569-96ACD0F536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120440" y="4256531"/>
            <a:ext cx="1164336" cy="1164336"/>
          </a:xfrm>
          <a:prstGeom prst="rect">
            <a:avLst/>
          </a:prstGeom>
        </p:spPr>
      </p:pic>
      <p:sp>
        <p:nvSpPr>
          <p:cNvPr id="19" name="TextBox 18">
            <a:extLst>
              <a:ext uri="{FF2B5EF4-FFF2-40B4-BE49-F238E27FC236}">
                <a16:creationId xmlns:a16="http://schemas.microsoft.com/office/drawing/2014/main" id="{49E926AA-3B05-4633-B46C-3B0BB80AC35B}"/>
              </a:ext>
            </a:extLst>
          </p:cNvPr>
          <p:cNvSpPr txBox="1"/>
          <p:nvPr/>
        </p:nvSpPr>
        <p:spPr>
          <a:xfrm>
            <a:off x="2133600" y="6623958"/>
            <a:ext cx="3135600" cy="923330"/>
          </a:xfrm>
          <a:prstGeom prst="rect">
            <a:avLst/>
          </a:prstGeom>
          <a:noFill/>
        </p:spPr>
        <p:txBody>
          <a:bodyPr wrap="square" rtlCol="0">
            <a:spAutoFit/>
          </a:bodyPr>
          <a:lstStyle>
            <a:defPPr>
              <a:defRPr lang="uk-UA"/>
            </a:defPPr>
            <a:lvl1pPr>
              <a:defRPr sz="3200" b="1">
                <a:ea typeface="Source Sans Pro Black" panose="020B0803030403020204" pitchFamily="34" charset="0"/>
              </a:defRPr>
            </a:lvl1pPr>
          </a:lstStyle>
          <a:p>
            <a:r>
              <a:rPr lang="en-US" sz="5400" dirty="0"/>
              <a:t>Register</a:t>
            </a:r>
            <a:endParaRPr lang="uk-UA" sz="5400" dirty="0"/>
          </a:p>
        </p:txBody>
      </p:sp>
      <p:sp>
        <p:nvSpPr>
          <p:cNvPr id="20" name="TextBox 19">
            <a:extLst>
              <a:ext uri="{FF2B5EF4-FFF2-40B4-BE49-F238E27FC236}">
                <a16:creationId xmlns:a16="http://schemas.microsoft.com/office/drawing/2014/main" id="{2D180E76-9D7A-430A-B291-35A7753649E5}"/>
              </a:ext>
            </a:extLst>
          </p:cNvPr>
          <p:cNvSpPr txBox="1"/>
          <p:nvPr/>
        </p:nvSpPr>
        <p:spPr>
          <a:xfrm>
            <a:off x="2133600" y="7518743"/>
            <a:ext cx="3155622" cy="461665"/>
          </a:xfrm>
          <a:prstGeom prst="rect">
            <a:avLst/>
          </a:prstGeom>
          <a:noFill/>
        </p:spPr>
        <p:txBody>
          <a:bodyPr wrap="square" rtlCol="0">
            <a:spAutoFit/>
          </a:bodyPr>
          <a:lstStyle/>
          <a:p>
            <a:r>
              <a:rPr lang="en-US" sz="2400" dirty="0">
                <a:solidFill>
                  <a:schemeClr val="tx2"/>
                </a:solidFill>
              </a:rPr>
              <a:t>Scan to sign up!</a:t>
            </a:r>
          </a:p>
        </p:txBody>
      </p:sp>
      <p:sp>
        <p:nvSpPr>
          <p:cNvPr id="21" name="TextBox 20">
            <a:extLst>
              <a:ext uri="{FF2B5EF4-FFF2-40B4-BE49-F238E27FC236}">
                <a16:creationId xmlns:a16="http://schemas.microsoft.com/office/drawing/2014/main" id="{4BBCAF3C-08C8-4190-B60A-1315568C362C}"/>
              </a:ext>
            </a:extLst>
          </p:cNvPr>
          <p:cNvSpPr txBox="1"/>
          <p:nvPr/>
        </p:nvSpPr>
        <p:spPr>
          <a:xfrm>
            <a:off x="8127020" y="7482578"/>
            <a:ext cx="3135600" cy="923330"/>
          </a:xfrm>
          <a:prstGeom prst="rect">
            <a:avLst/>
          </a:prstGeom>
          <a:noFill/>
        </p:spPr>
        <p:txBody>
          <a:bodyPr wrap="square" rtlCol="0">
            <a:spAutoFit/>
          </a:bodyPr>
          <a:lstStyle>
            <a:defPPr>
              <a:defRPr lang="uk-UA"/>
            </a:defPPr>
            <a:lvl1pPr>
              <a:defRPr sz="3200" b="1">
                <a:ea typeface="Source Sans Pro Black" panose="020B0803030403020204" pitchFamily="34" charset="0"/>
              </a:defRPr>
            </a:lvl1pPr>
          </a:lstStyle>
          <a:p>
            <a:r>
              <a:rPr lang="en-US" sz="5400" dirty="0"/>
              <a:t>Present</a:t>
            </a:r>
            <a:endParaRPr lang="uk-UA" sz="5400" dirty="0"/>
          </a:p>
        </p:txBody>
      </p:sp>
      <p:sp>
        <p:nvSpPr>
          <p:cNvPr id="22" name="TextBox 21">
            <a:extLst>
              <a:ext uri="{FF2B5EF4-FFF2-40B4-BE49-F238E27FC236}">
                <a16:creationId xmlns:a16="http://schemas.microsoft.com/office/drawing/2014/main" id="{1054422B-8DEB-4CAC-892A-8C6FD773426D}"/>
              </a:ext>
            </a:extLst>
          </p:cNvPr>
          <p:cNvSpPr txBox="1"/>
          <p:nvPr/>
        </p:nvSpPr>
        <p:spPr>
          <a:xfrm>
            <a:off x="8127020" y="8377363"/>
            <a:ext cx="3155622" cy="461665"/>
          </a:xfrm>
          <a:prstGeom prst="rect">
            <a:avLst/>
          </a:prstGeom>
          <a:noFill/>
        </p:spPr>
        <p:txBody>
          <a:bodyPr wrap="square" rtlCol="0">
            <a:spAutoFit/>
          </a:bodyPr>
          <a:lstStyle/>
          <a:p>
            <a:r>
              <a:rPr lang="en-US" sz="2400" dirty="0">
                <a:solidFill>
                  <a:schemeClr val="tx2"/>
                </a:solidFill>
              </a:rPr>
              <a:t>Speak at Power Hour!</a:t>
            </a:r>
          </a:p>
        </p:txBody>
      </p:sp>
      <p:sp>
        <p:nvSpPr>
          <p:cNvPr id="23" name="TextBox 22">
            <a:extLst>
              <a:ext uri="{FF2B5EF4-FFF2-40B4-BE49-F238E27FC236}">
                <a16:creationId xmlns:a16="http://schemas.microsoft.com/office/drawing/2014/main" id="{9D559218-D462-4188-8E42-392479F66B6D}"/>
              </a:ext>
            </a:extLst>
          </p:cNvPr>
          <p:cNvSpPr txBox="1"/>
          <p:nvPr/>
        </p:nvSpPr>
        <p:spPr>
          <a:xfrm>
            <a:off x="13425587" y="6563395"/>
            <a:ext cx="4588001" cy="923330"/>
          </a:xfrm>
          <a:prstGeom prst="rect">
            <a:avLst/>
          </a:prstGeom>
          <a:noFill/>
        </p:spPr>
        <p:txBody>
          <a:bodyPr wrap="square" rtlCol="0">
            <a:spAutoFit/>
          </a:bodyPr>
          <a:lstStyle>
            <a:defPPr>
              <a:defRPr lang="uk-UA"/>
            </a:defPPr>
            <a:lvl1pPr>
              <a:defRPr sz="3200" b="1">
                <a:ea typeface="Source Sans Pro Black" panose="020B0803030403020204" pitchFamily="34" charset="0"/>
              </a:defRPr>
            </a:lvl1pPr>
          </a:lstStyle>
          <a:p>
            <a:r>
              <a:rPr lang="en-CA" sz="5400" dirty="0"/>
              <a:t>Get your socks</a:t>
            </a:r>
            <a:endParaRPr lang="uk-UA" sz="5400" dirty="0"/>
          </a:p>
        </p:txBody>
      </p:sp>
      <p:sp>
        <p:nvSpPr>
          <p:cNvPr id="24" name="TextBox 23">
            <a:extLst>
              <a:ext uri="{FF2B5EF4-FFF2-40B4-BE49-F238E27FC236}">
                <a16:creationId xmlns:a16="http://schemas.microsoft.com/office/drawing/2014/main" id="{437D903C-2F82-486F-BA3B-FE2499DBF014}"/>
              </a:ext>
            </a:extLst>
          </p:cNvPr>
          <p:cNvSpPr txBox="1"/>
          <p:nvPr/>
        </p:nvSpPr>
        <p:spPr>
          <a:xfrm>
            <a:off x="13425587" y="7482578"/>
            <a:ext cx="3155622" cy="461665"/>
          </a:xfrm>
          <a:prstGeom prst="rect">
            <a:avLst/>
          </a:prstGeom>
          <a:noFill/>
        </p:spPr>
        <p:txBody>
          <a:bodyPr wrap="square" rtlCol="0">
            <a:spAutoFit/>
          </a:bodyPr>
          <a:lstStyle/>
          <a:p>
            <a:r>
              <a:rPr lang="en-US" sz="2400" dirty="0">
                <a:solidFill>
                  <a:schemeClr val="tx2"/>
                </a:solidFill>
              </a:rPr>
              <a:t>Receive            socks!</a:t>
            </a:r>
          </a:p>
        </p:txBody>
      </p:sp>
      <p:sp>
        <p:nvSpPr>
          <p:cNvPr id="27" name="Rectangle 26">
            <a:extLst>
              <a:ext uri="{FF2B5EF4-FFF2-40B4-BE49-F238E27FC236}">
                <a16:creationId xmlns:a16="http://schemas.microsoft.com/office/drawing/2014/main" id="{5141B9C3-08D3-4991-99F5-D31AB4A8C7E2}"/>
              </a:ext>
            </a:extLst>
          </p:cNvPr>
          <p:cNvSpPr/>
          <p:nvPr/>
        </p:nvSpPr>
        <p:spPr>
          <a:xfrm>
            <a:off x="3003224" y="432461"/>
            <a:ext cx="12281552" cy="646331"/>
          </a:xfrm>
          <a:prstGeom prst="rect">
            <a:avLst/>
          </a:prstGeom>
        </p:spPr>
        <p:txBody>
          <a:bodyPr wrap="square">
            <a:spAutoFit/>
          </a:bodyPr>
          <a:lstStyle/>
          <a:p>
            <a:pPr algn="ctr"/>
            <a:r>
              <a:rPr lang="en-US" sz="3600" dirty="0">
                <a:solidFill>
                  <a:schemeClr val="tx2"/>
                </a:solidFill>
                <a:ea typeface="Source Sans Pro" panose="020B0503030403020204" pitchFamily="34" charset="0"/>
              </a:rPr>
              <a:t>Want to rep your love for quality improvement? </a:t>
            </a:r>
          </a:p>
        </p:txBody>
      </p:sp>
      <p:sp>
        <p:nvSpPr>
          <p:cNvPr id="28" name="TextBox 27">
            <a:extLst>
              <a:ext uri="{FF2B5EF4-FFF2-40B4-BE49-F238E27FC236}">
                <a16:creationId xmlns:a16="http://schemas.microsoft.com/office/drawing/2014/main" id="{7FBC3393-C453-48F7-AD2B-A23A5AC4907C}"/>
              </a:ext>
            </a:extLst>
          </p:cNvPr>
          <p:cNvSpPr txBox="1"/>
          <p:nvPr/>
        </p:nvSpPr>
        <p:spPr>
          <a:xfrm>
            <a:off x="910361" y="1055232"/>
            <a:ext cx="16459191" cy="1107996"/>
          </a:xfrm>
          <a:prstGeom prst="rect">
            <a:avLst/>
          </a:prstGeom>
          <a:noFill/>
        </p:spPr>
        <p:txBody>
          <a:bodyPr wrap="square" rtlCol="0">
            <a:spAutoFit/>
          </a:bodyPr>
          <a:lstStyle/>
          <a:p>
            <a:pPr algn="ctr"/>
            <a:r>
              <a:rPr lang="en-US" sz="6600" b="1" dirty="0">
                <a:latin typeface="+mj-lt"/>
              </a:rPr>
              <a:t>Become a QI Power Hour speaker!</a:t>
            </a:r>
          </a:p>
        </p:txBody>
      </p:sp>
      <p:pic>
        <p:nvPicPr>
          <p:cNvPr id="1028" name="Picture 4" descr="A qr code on a white background&#10;&#10;Description automatically generated">
            <a:extLst>
              <a:ext uri="{FF2B5EF4-FFF2-40B4-BE49-F238E27FC236}">
                <a16:creationId xmlns:a16="http://schemas.microsoft.com/office/drawing/2014/main" id="{D0A40963-0083-80BB-9E48-AC5F5EB5E6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958" t="7885" r="59160" b="68949"/>
          <a:stretch/>
        </p:blipFill>
        <p:spPr bwMode="auto">
          <a:xfrm>
            <a:off x="1943200" y="3198236"/>
            <a:ext cx="3155622" cy="30634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4DB9B04-A9F8-B941-B484-F4E4B0CC08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51175" y="2570473"/>
            <a:ext cx="4195675" cy="41649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picture containing clipart&#10;&#10;Description automatically generated">
            <a:extLst>
              <a:ext uri="{FF2B5EF4-FFF2-40B4-BE49-F238E27FC236}">
                <a16:creationId xmlns:a16="http://schemas.microsoft.com/office/drawing/2014/main" id="{8E8B5F9A-D8C0-3CA3-34EE-50657E72D5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25617" y="7596586"/>
            <a:ext cx="696573" cy="26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020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58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B2DFC-F4AD-4E0B-BC5E-AC9D6CF83FB5}"/>
              </a:ext>
            </a:extLst>
          </p:cNvPr>
          <p:cNvSpPr/>
          <p:nvPr/>
        </p:nvSpPr>
        <p:spPr>
          <a:xfrm>
            <a:off x="0" y="-1"/>
            <a:ext cx="6119664" cy="10287001"/>
          </a:xfrm>
          <a:prstGeom prst="rect">
            <a:avLst/>
          </a:prstGeom>
          <a:gradFill>
            <a:gsLst>
              <a:gs pos="0">
                <a:schemeClr val="accent6"/>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7665F8-3BAA-4806-A199-56765C053A03}"/>
              </a:ext>
            </a:extLst>
          </p:cNvPr>
          <p:cNvSpPr/>
          <p:nvPr/>
        </p:nvSpPr>
        <p:spPr>
          <a:xfrm>
            <a:off x="7412245" y="5568081"/>
            <a:ext cx="4284011" cy="1877437"/>
          </a:xfrm>
          <a:prstGeom prst="rect">
            <a:avLst/>
          </a:prstGeom>
        </p:spPr>
        <p:txBody>
          <a:bodyPr wrap="square">
            <a:spAutoFit/>
          </a:bodyPr>
          <a:lstStyle/>
          <a:p>
            <a:r>
              <a:rPr lang="en-US" sz="3200" b="1" dirty="0">
                <a:latin typeface="+mj-lt"/>
              </a:rPr>
              <a:t>CPR Racism: </a:t>
            </a:r>
            <a:r>
              <a:rPr lang="en-US" sz="2800" b="1" dirty="0">
                <a:solidFill>
                  <a:schemeClr val="accent1"/>
                </a:solidFill>
                <a:latin typeface="+mj-lt"/>
              </a:rPr>
              <a:t>A guide for healthcare providers to address racism in health care</a:t>
            </a:r>
          </a:p>
        </p:txBody>
      </p:sp>
      <p:sp>
        <p:nvSpPr>
          <p:cNvPr id="10" name="Rectangle 9">
            <a:extLst>
              <a:ext uri="{FF2B5EF4-FFF2-40B4-BE49-F238E27FC236}">
                <a16:creationId xmlns:a16="http://schemas.microsoft.com/office/drawing/2014/main" id="{2A6819AD-76CE-4A47-919D-8896E23876CF}"/>
              </a:ext>
            </a:extLst>
          </p:cNvPr>
          <p:cNvSpPr/>
          <p:nvPr/>
        </p:nvSpPr>
        <p:spPr>
          <a:xfrm>
            <a:off x="12944780" y="5598858"/>
            <a:ext cx="3860017" cy="1938992"/>
          </a:xfrm>
          <a:prstGeom prst="rect">
            <a:avLst/>
          </a:prstGeom>
        </p:spPr>
        <p:txBody>
          <a:bodyPr wrap="square">
            <a:spAutoFit/>
          </a:bodyPr>
          <a:lstStyle/>
          <a:p>
            <a:r>
              <a:rPr lang="en-US" sz="3200" b="1" dirty="0">
                <a:latin typeface="+mj-lt"/>
              </a:rPr>
              <a:t>Increasing primary care access: </a:t>
            </a:r>
            <a:r>
              <a:rPr lang="en-US" sz="2800" b="1" dirty="0">
                <a:solidFill>
                  <a:schemeClr val="accent1"/>
                </a:solidFill>
                <a:latin typeface="+mj-lt"/>
              </a:rPr>
              <a:t>Practical, clinic driven quality improvement</a:t>
            </a:r>
          </a:p>
        </p:txBody>
      </p:sp>
      <p:sp>
        <p:nvSpPr>
          <p:cNvPr id="11" name="Rectangle 10">
            <a:extLst>
              <a:ext uri="{FF2B5EF4-FFF2-40B4-BE49-F238E27FC236}">
                <a16:creationId xmlns:a16="http://schemas.microsoft.com/office/drawing/2014/main" id="{CC0700DD-AFE6-45DB-A0FB-E336C138DD26}"/>
              </a:ext>
            </a:extLst>
          </p:cNvPr>
          <p:cNvSpPr/>
          <p:nvPr/>
        </p:nvSpPr>
        <p:spPr>
          <a:xfrm>
            <a:off x="12944780" y="7507073"/>
            <a:ext cx="3771900" cy="400110"/>
          </a:xfrm>
          <a:prstGeom prst="rect">
            <a:avLst/>
          </a:prstGeom>
        </p:spPr>
        <p:txBody>
          <a:bodyPr wrap="square">
            <a:spAutoFit/>
          </a:bodyPr>
          <a:lstStyle/>
          <a:p>
            <a:r>
              <a:rPr lang="en-US" sz="2000" dirty="0">
                <a:solidFill>
                  <a:schemeClr val="tx2"/>
                </a:solidFill>
              </a:rPr>
              <a:t>Speaker: Aubrey Tollefson</a:t>
            </a:r>
            <a:endParaRPr lang="uk-UA" sz="2000" dirty="0">
              <a:solidFill>
                <a:schemeClr val="tx2"/>
              </a:solidFill>
            </a:endParaRPr>
          </a:p>
        </p:txBody>
      </p:sp>
      <p:sp>
        <p:nvSpPr>
          <p:cNvPr id="15" name="Rectangle 14">
            <a:extLst>
              <a:ext uri="{FF2B5EF4-FFF2-40B4-BE49-F238E27FC236}">
                <a16:creationId xmlns:a16="http://schemas.microsoft.com/office/drawing/2014/main" id="{D34B4061-6590-2D44-A3BB-AC4443E6A213}"/>
              </a:ext>
            </a:extLst>
          </p:cNvPr>
          <p:cNvSpPr/>
          <p:nvPr/>
        </p:nvSpPr>
        <p:spPr>
          <a:xfrm>
            <a:off x="7412245" y="7507073"/>
            <a:ext cx="3771900" cy="400110"/>
          </a:xfrm>
          <a:prstGeom prst="rect">
            <a:avLst/>
          </a:prstGeom>
        </p:spPr>
        <p:txBody>
          <a:bodyPr wrap="square">
            <a:spAutoFit/>
          </a:bodyPr>
          <a:lstStyle/>
          <a:p>
            <a:r>
              <a:rPr lang="en-US" sz="2000" dirty="0">
                <a:solidFill>
                  <a:schemeClr val="tx2"/>
                </a:solidFill>
              </a:rPr>
              <a:t>Speaker: Dr. Holly Graham</a:t>
            </a:r>
            <a:endParaRPr lang="uk-UA" sz="2000" dirty="0">
              <a:solidFill>
                <a:schemeClr val="tx2"/>
              </a:solidFill>
            </a:endParaRPr>
          </a:p>
        </p:txBody>
      </p:sp>
      <p:sp>
        <p:nvSpPr>
          <p:cNvPr id="19" name="TextBox 18">
            <a:extLst>
              <a:ext uri="{FF2B5EF4-FFF2-40B4-BE49-F238E27FC236}">
                <a16:creationId xmlns:a16="http://schemas.microsoft.com/office/drawing/2014/main" id="{F1BAC150-522C-C5E0-4D03-5839BD07A17E}"/>
              </a:ext>
            </a:extLst>
          </p:cNvPr>
          <p:cNvSpPr txBox="1"/>
          <p:nvPr/>
        </p:nvSpPr>
        <p:spPr>
          <a:xfrm>
            <a:off x="1367136" y="2094905"/>
            <a:ext cx="4364360" cy="2677656"/>
          </a:xfrm>
          <a:prstGeom prst="rect">
            <a:avLst/>
          </a:prstGeom>
          <a:noFill/>
          <a:effectLst/>
        </p:spPr>
        <p:txBody>
          <a:bodyPr wrap="square" rtlCol="0">
            <a:spAutoFit/>
          </a:bodyPr>
          <a:lstStyle>
            <a:defPPr>
              <a:defRPr lang="uk-UA"/>
            </a:defPPr>
            <a:lvl1pPr algn="ctr">
              <a:defRPr sz="6600">
                <a:gradFill>
                  <a:gsLst>
                    <a:gs pos="100000">
                      <a:schemeClr val="accent4"/>
                    </a:gs>
                    <a:gs pos="1000">
                      <a:schemeClr val="accent3"/>
                    </a:gs>
                  </a:gsLst>
                  <a:lin ang="6600000" scaled="0"/>
                </a:gradFill>
                <a:latin typeface="+mj-lt"/>
              </a:defRPr>
            </a:lvl1pPr>
          </a:lstStyle>
          <a:p>
            <a:pPr algn="r"/>
            <a:r>
              <a:rPr lang="en-US" sz="5400" b="1" dirty="0">
                <a:solidFill>
                  <a:schemeClr val="bg1"/>
                </a:solidFill>
              </a:rPr>
              <a:t>Check out Past QI Power Hour Sessions</a:t>
            </a:r>
          </a:p>
        </p:txBody>
      </p:sp>
      <p:pic>
        <p:nvPicPr>
          <p:cNvPr id="1026" name="Picture 2" descr="A qr code on a white background&#10;&#10;Description automatically generated">
            <a:extLst>
              <a:ext uri="{FF2B5EF4-FFF2-40B4-BE49-F238E27FC236}">
                <a16:creationId xmlns:a16="http://schemas.microsoft.com/office/drawing/2014/main" id="{DC8E0BC0-C9BF-7A54-0AA2-0546D886A9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369296" y="5070200"/>
            <a:ext cx="2241554" cy="22415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37F795-949F-D7C9-BEE7-2A15AF48F4FD}"/>
              </a:ext>
            </a:extLst>
          </p:cNvPr>
          <p:cNvPicPr>
            <a:picLocks noChangeAspect="1"/>
          </p:cNvPicPr>
          <p:nvPr/>
        </p:nvPicPr>
        <p:blipFill>
          <a:blip r:embed="rId3">
            <a:extLst>
              <a:ext uri="{28A0092B-C50C-407E-A947-70E740481C1C}">
                <a14:useLocalDpi xmlns:a14="http://schemas.microsoft.com/office/drawing/2010/main" val="0"/>
              </a:ext>
            </a:extLst>
          </a:blip>
          <a:srcRect t="4660" b="4660"/>
          <a:stretch/>
        </p:blipFill>
        <p:spPr>
          <a:xfrm>
            <a:off x="6119664" y="1163170"/>
            <a:ext cx="6336704" cy="3907030"/>
          </a:xfrm>
          <a:prstGeom prst="rect">
            <a:avLst/>
          </a:prstGeom>
        </p:spPr>
      </p:pic>
      <p:pic>
        <p:nvPicPr>
          <p:cNvPr id="3" name="Picture 2">
            <a:extLst>
              <a:ext uri="{FF2B5EF4-FFF2-40B4-BE49-F238E27FC236}">
                <a16:creationId xmlns:a16="http://schemas.microsoft.com/office/drawing/2014/main" id="{9C4197E4-D5B4-90EA-4836-2B1E24ADE0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56368" y="1170499"/>
            <a:ext cx="5831632" cy="3899701"/>
          </a:xfrm>
          <a:prstGeom prst="rect">
            <a:avLst/>
          </a:prstGeom>
        </p:spPr>
      </p:pic>
      <p:sp>
        <p:nvSpPr>
          <p:cNvPr id="5" name="TextBox 4">
            <a:extLst>
              <a:ext uri="{FF2B5EF4-FFF2-40B4-BE49-F238E27FC236}">
                <a16:creationId xmlns:a16="http://schemas.microsoft.com/office/drawing/2014/main" id="{5EE6825A-AA73-CDE1-C6CF-83B5CDED3CD3}"/>
              </a:ext>
            </a:extLst>
          </p:cNvPr>
          <p:cNvSpPr txBox="1"/>
          <p:nvPr/>
        </p:nvSpPr>
        <p:spPr>
          <a:xfrm>
            <a:off x="8639946" y="9680004"/>
            <a:ext cx="7056784" cy="400110"/>
          </a:xfrm>
          <a:prstGeom prst="rect">
            <a:avLst/>
          </a:prstGeom>
          <a:noFill/>
        </p:spPr>
        <p:txBody>
          <a:bodyPr wrap="square">
            <a:spAutoFit/>
          </a:bodyPr>
          <a:lstStyle/>
          <a:p>
            <a:pPr algn="ctr"/>
            <a:r>
              <a:rPr lang="en-CA" sz="2000" b="0" i="0" u="none" strike="noStrike" dirty="0">
                <a:solidFill>
                  <a:srgbClr val="005EB8"/>
                </a:solidFill>
                <a:effectLst/>
                <a:latin typeface="Calibri" panose="020F0502020204030204" pitchFamily="34" charset="0"/>
              </a:rPr>
              <a:t>saskhealthquality.ca/training-webinars/qi-power-hour-webinars</a:t>
            </a:r>
            <a:endParaRPr lang="en-CA" sz="2000" dirty="0"/>
          </a:p>
        </p:txBody>
      </p:sp>
    </p:spTree>
    <p:extLst>
      <p:ext uri="{BB962C8B-B14F-4D97-AF65-F5344CB8AC3E}">
        <p14:creationId xmlns:p14="http://schemas.microsoft.com/office/powerpoint/2010/main" val="2539525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4" name="Picture 64" descr="Kidpower Maine">
            <a:extLst>
              <a:ext uri="{FF2B5EF4-FFF2-40B4-BE49-F238E27FC236}">
                <a16:creationId xmlns:a16="http://schemas.microsoft.com/office/drawing/2014/main" id="{7A39DB5D-A9A0-DE5B-E546-7FF1B7BF1FC5}"/>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53" y="8143658"/>
            <a:ext cx="2984298" cy="1099904"/>
          </a:xfrm>
          <a:prstGeom prst="rect">
            <a:avLst/>
          </a:prstGeom>
          <a:noFill/>
          <a:extLst>
            <a:ext uri="{909E8E84-426E-40DD-AFC4-6F175D3DCCD1}">
              <a14:hiddenFill xmlns:a14="http://schemas.microsoft.com/office/drawing/2010/main">
                <a:solidFill>
                  <a:srgbClr val="FFFFFF"/>
                </a:solidFill>
              </a14:hiddenFill>
            </a:ext>
          </a:extLst>
        </p:spPr>
      </p:pic>
      <p:pic>
        <p:nvPicPr>
          <p:cNvPr id="5186" name="Picture 66" descr="Support is here for you">
            <a:extLst>
              <a:ext uri="{FF2B5EF4-FFF2-40B4-BE49-F238E27FC236}">
                <a16:creationId xmlns:a16="http://schemas.microsoft.com/office/drawing/2014/main" id="{716CA08E-7755-18C3-C0AA-452954FE2F87}"/>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783" y="5563495"/>
            <a:ext cx="2240673" cy="1294443"/>
          </a:xfrm>
          <a:prstGeom prst="rect">
            <a:avLst/>
          </a:prstGeom>
          <a:noFill/>
          <a:extLst>
            <a:ext uri="{909E8E84-426E-40DD-AFC4-6F175D3DCCD1}">
              <a14:hiddenFill xmlns:a14="http://schemas.microsoft.com/office/drawing/2010/main">
                <a:solidFill>
                  <a:srgbClr val="FFFFFF"/>
                </a:solidFill>
              </a14:hiddenFill>
            </a:ext>
          </a:extLst>
        </p:spPr>
      </p:pic>
      <p:pic>
        <p:nvPicPr>
          <p:cNvPr id="5158" name="Picture 38" descr="Alberta Medical Association | Edmonton AB">
            <a:extLst>
              <a:ext uri="{FF2B5EF4-FFF2-40B4-BE49-F238E27FC236}">
                <a16:creationId xmlns:a16="http://schemas.microsoft.com/office/drawing/2014/main" id="{4CEEEC32-C5A7-6270-9315-7ED96ADCCA26}"/>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8163" y="5452901"/>
            <a:ext cx="1737536" cy="173753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9123062" y="0"/>
            <a:ext cx="9144001" cy="10287000"/>
          </a:xfrm>
          <a:prstGeom prst="rect">
            <a:avLst/>
          </a:prstGeom>
          <a:gradFill>
            <a:gsLst>
              <a:gs pos="0">
                <a:schemeClr val="accent6"/>
              </a:gs>
              <a:gs pos="100000">
                <a:schemeClr val="accent1"/>
              </a:gs>
            </a:gsLst>
            <a:lin ang="186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3" name="Straight Connector 12"/>
          <p:cNvCxnSpPr/>
          <p:nvPr/>
        </p:nvCxnSpPr>
        <p:spPr>
          <a:xfrm>
            <a:off x="9144000" y="0"/>
            <a:ext cx="0" cy="1028700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5A6B638-178C-BD51-723E-6E839BF08C8C}"/>
              </a:ext>
            </a:extLst>
          </p:cNvPr>
          <p:cNvSpPr txBox="1"/>
          <p:nvPr/>
        </p:nvSpPr>
        <p:spPr>
          <a:xfrm>
            <a:off x="10362543" y="1948279"/>
            <a:ext cx="6057899" cy="1200329"/>
          </a:xfrm>
          <a:prstGeom prst="rect">
            <a:avLst/>
          </a:prstGeom>
          <a:noFill/>
        </p:spPr>
        <p:txBody>
          <a:bodyPr wrap="square" rtlCol="0">
            <a:spAutoFit/>
          </a:bodyPr>
          <a:lstStyle/>
          <a:p>
            <a:r>
              <a:rPr lang="en-US" sz="3600" b="1" dirty="0">
                <a:solidFill>
                  <a:schemeClr val="bg1"/>
                </a:solidFill>
                <a:latin typeface="+mj-lt"/>
              </a:rPr>
              <a:t>QI Power Hour is shared from across Saskatchewan…</a:t>
            </a:r>
            <a:endParaRPr lang="uk-UA" sz="3600" b="1" dirty="0">
              <a:solidFill>
                <a:schemeClr val="bg1"/>
              </a:solidFill>
              <a:latin typeface="+mj-lt"/>
            </a:endParaRPr>
          </a:p>
        </p:txBody>
      </p:sp>
      <p:sp>
        <p:nvSpPr>
          <p:cNvPr id="21" name="TextBox 20">
            <a:extLst>
              <a:ext uri="{FF2B5EF4-FFF2-40B4-BE49-F238E27FC236}">
                <a16:creationId xmlns:a16="http://schemas.microsoft.com/office/drawing/2014/main" id="{6E5DEA3D-F8E3-A0FF-08DC-2D55C1B9EDFC}"/>
              </a:ext>
            </a:extLst>
          </p:cNvPr>
          <p:cNvSpPr txBox="1"/>
          <p:nvPr/>
        </p:nvSpPr>
        <p:spPr>
          <a:xfrm>
            <a:off x="10477500" y="4862929"/>
            <a:ext cx="6057899" cy="646331"/>
          </a:xfrm>
          <a:prstGeom prst="rect">
            <a:avLst/>
          </a:prstGeom>
          <a:noFill/>
        </p:spPr>
        <p:txBody>
          <a:bodyPr wrap="square" rtlCol="0">
            <a:spAutoFit/>
          </a:bodyPr>
          <a:lstStyle/>
          <a:p>
            <a:r>
              <a:rPr lang="en-US" sz="3600" b="1" dirty="0">
                <a:solidFill>
                  <a:schemeClr val="bg1"/>
                </a:solidFill>
                <a:latin typeface="+mj-lt"/>
              </a:rPr>
              <a:t>Across Canada…</a:t>
            </a:r>
            <a:endParaRPr lang="uk-UA" sz="3600" b="1" dirty="0">
              <a:solidFill>
                <a:schemeClr val="bg1"/>
              </a:solidFill>
              <a:latin typeface="+mj-lt"/>
            </a:endParaRPr>
          </a:p>
        </p:txBody>
      </p:sp>
      <p:sp>
        <p:nvSpPr>
          <p:cNvPr id="29" name="TextBox 28">
            <a:extLst>
              <a:ext uri="{FF2B5EF4-FFF2-40B4-BE49-F238E27FC236}">
                <a16:creationId xmlns:a16="http://schemas.microsoft.com/office/drawing/2014/main" id="{B0114395-BBBD-B665-1CAE-E76A4529A43E}"/>
              </a:ext>
            </a:extLst>
          </p:cNvPr>
          <p:cNvSpPr txBox="1"/>
          <p:nvPr/>
        </p:nvSpPr>
        <p:spPr>
          <a:xfrm>
            <a:off x="10477500" y="7777579"/>
            <a:ext cx="6057899" cy="646331"/>
          </a:xfrm>
          <a:prstGeom prst="rect">
            <a:avLst/>
          </a:prstGeom>
          <a:noFill/>
        </p:spPr>
        <p:txBody>
          <a:bodyPr wrap="square" rtlCol="0">
            <a:spAutoFit/>
          </a:bodyPr>
          <a:lstStyle/>
          <a:p>
            <a:r>
              <a:rPr lang="en-US" sz="3600" b="1" dirty="0">
                <a:solidFill>
                  <a:schemeClr val="bg1"/>
                </a:solidFill>
                <a:latin typeface="+mj-lt"/>
              </a:rPr>
              <a:t>And around the world </a:t>
            </a:r>
            <a:endParaRPr lang="uk-UA" sz="3600" b="1" dirty="0">
              <a:solidFill>
                <a:schemeClr val="bg1"/>
              </a:solidFill>
              <a:latin typeface="+mj-lt"/>
            </a:endParaRPr>
          </a:p>
        </p:txBody>
      </p:sp>
      <p:sp>
        <p:nvSpPr>
          <p:cNvPr id="31" name="Oval 30">
            <a:extLst>
              <a:ext uri="{FF2B5EF4-FFF2-40B4-BE49-F238E27FC236}">
                <a16:creationId xmlns:a16="http://schemas.microsoft.com/office/drawing/2014/main" id="{BCF181E3-34A0-AA30-A2BE-0417B474B94B}"/>
              </a:ext>
            </a:extLst>
          </p:cNvPr>
          <p:cNvSpPr/>
          <p:nvPr/>
        </p:nvSpPr>
        <p:spPr>
          <a:xfrm>
            <a:off x="8458200" y="4457700"/>
            <a:ext cx="1371600" cy="13716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32" name="Graphic 31" descr="Maple Leaf with solid fill">
            <a:extLst>
              <a:ext uri="{FF2B5EF4-FFF2-40B4-BE49-F238E27FC236}">
                <a16:creationId xmlns:a16="http://schemas.microsoft.com/office/drawing/2014/main" id="{5C2B53ED-7EFC-CF05-74A9-2A83CB41DC5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778240" y="4777740"/>
            <a:ext cx="731520" cy="731520"/>
          </a:xfrm>
          <a:prstGeom prst="rect">
            <a:avLst/>
          </a:prstGeom>
        </p:spPr>
      </p:pic>
      <p:sp>
        <p:nvSpPr>
          <p:cNvPr id="33" name="Oval 32">
            <a:extLst>
              <a:ext uri="{FF2B5EF4-FFF2-40B4-BE49-F238E27FC236}">
                <a16:creationId xmlns:a16="http://schemas.microsoft.com/office/drawing/2014/main" id="{B48A6077-7A55-E71F-5342-8733739B3D7C}"/>
              </a:ext>
            </a:extLst>
          </p:cNvPr>
          <p:cNvSpPr/>
          <p:nvPr/>
        </p:nvSpPr>
        <p:spPr>
          <a:xfrm>
            <a:off x="8458200" y="1543050"/>
            <a:ext cx="1371600" cy="13716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5" name="Oval 34">
            <a:extLst>
              <a:ext uri="{FF2B5EF4-FFF2-40B4-BE49-F238E27FC236}">
                <a16:creationId xmlns:a16="http://schemas.microsoft.com/office/drawing/2014/main" id="{DB6C404A-7B8C-735D-ED77-391502007DD6}"/>
              </a:ext>
            </a:extLst>
          </p:cNvPr>
          <p:cNvSpPr/>
          <p:nvPr/>
        </p:nvSpPr>
        <p:spPr>
          <a:xfrm>
            <a:off x="8458200" y="7372350"/>
            <a:ext cx="1371600" cy="13716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36" name="Graphic 35" descr="Earth globe: Americas with solid fill">
            <a:extLst>
              <a:ext uri="{FF2B5EF4-FFF2-40B4-BE49-F238E27FC236}">
                <a16:creationId xmlns:a16="http://schemas.microsoft.com/office/drawing/2014/main" id="{D88A489C-599B-3EAF-6CE1-24C976F880B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78240" y="7692390"/>
            <a:ext cx="731520" cy="731520"/>
          </a:xfrm>
          <a:prstGeom prst="rect">
            <a:avLst/>
          </a:prstGeom>
        </p:spPr>
      </p:pic>
      <p:pic>
        <p:nvPicPr>
          <p:cNvPr id="5122" name="Picture 2">
            <a:extLst>
              <a:ext uri="{FF2B5EF4-FFF2-40B4-BE49-F238E27FC236}">
                <a16:creationId xmlns:a16="http://schemas.microsoft.com/office/drawing/2014/main" id="{FF8DC264-038E-F424-EC5F-DEF84B54AD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25979" y="1843371"/>
            <a:ext cx="636040" cy="77095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ask. ombudsman handled more concerns ...">
            <a:extLst>
              <a:ext uri="{FF2B5EF4-FFF2-40B4-BE49-F238E27FC236}">
                <a16:creationId xmlns:a16="http://schemas.microsoft.com/office/drawing/2014/main" id="{D122E26B-7031-3878-2C36-6FCC5D451AEB}"/>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937" y="191533"/>
            <a:ext cx="3439243" cy="1170236"/>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Saskatchewan Advocate For Children ...">
            <a:extLst>
              <a:ext uri="{FF2B5EF4-FFF2-40B4-BE49-F238E27FC236}">
                <a16:creationId xmlns:a16="http://schemas.microsoft.com/office/drawing/2014/main" id="{FC31BA32-084B-28FD-B56F-7754B618DB23}"/>
              </a:ext>
            </a:extLst>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6575" y="174033"/>
            <a:ext cx="2007134" cy="954311"/>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ome - OUTSaskatoon">
            <a:extLst>
              <a:ext uri="{FF2B5EF4-FFF2-40B4-BE49-F238E27FC236}">
                <a16:creationId xmlns:a16="http://schemas.microsoft.com/office/drawing/2014/main" id="{239483DB-42A8-4FFE-B06F-065D1E4E196D}"/>
              </a:ext>
            </a:extLst>
          </p:cNvPr>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2709" y="1387455"/>
            <a:ext cx="2164812" cy="954311"/>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ome - SaskCentral">
            <a:extLst>
              <a:ext uri="{FF2B5EF4-FFF2-40B4-BE49-F238E27FC236}">
                <a16:creationId xmlns:a16="http://schemas.microsoft.com/office/drawing/2014/main" id="{98132021-B4C5-2AA3-E153-A93A776EAD79}"/>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80410" y="388602"/>
            <a:ext cx="2469437" cy="694712"/>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Saskatchewan College of Paramedics ...">
            <a:extLst>
              <a:ext uri="{FF2B5EF4-FFF2-40B4-BE49-F238E27FC236}">
                <a16:creationId xmlns:a16="http://schemas.microsoft.com/office/drawing/2014/main" id="{820595C5-AB01-3226-E232-9EFF20A1D488}"/>
              </a:ext>
            </a:extLst>
          </p:cNvPr>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40904" y="1418540"/>
            <a:ext cx="2330798" cy="770957"/>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Saskatchewan Polytechnic – Colleges and ...">
            <a:extLst>
              <a:ext uri="{FF2B5EF4-FFF2-40B4-BE49-F238E27FC236}">
                <a16:creationId xmlns:a16="http://schemas.microsoft.com/office/drawing/2014/main" id="{63F385E4-815B-B3C6-DDE8-E072B575F072}"/>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7137" y="4332668"/>
            <a:ext cx="2007888" cy="1032812"/>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Saskatchewan Medical Association – We serve, represent and unite  Saskatchewan physicians">
            <a:extLst>
              <a:ext uri="{FF2B5EF4-FFF2-40B4-BE49-F238E27FC236}">
                <a16:creationId xmlns:a16="http://schemas.microsoft.com/office/drawing/2014/main" id="{8F2CC530-4F5D-5FD1-A2DD-E5F7B09A142E}"/>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657" y="3503035"/>
            <a:ext cx="2842052" cy="638488"/>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Home - Regina Catholic Schools">
            <a:extLst>
              <a:ext uri="{FF2B5EF4-FFF2-40B4-BE49-F238E27FC236}">
                <a16:creationId xmlns:a16="http://schemas.microsoft.com/office/drawing/2014/main" id="{9634B7B6-12AA-2994-3030-1657F592B0AA}"/>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38129" y="3575764"/>
            <a:ext cx="2082628" cy="690640"/>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Visual Identity | University of Regina">
            <a:extLst>
              <a:ext uri="{FF2B5EF4-FFF2-40B4-BE49-F238E27FC236}">
                <a16:creationId xmlns:a16="http://schemas.microsoft.com/office/drawing/2014/main" id="{B34C3658-3954-F584-A7D8-911D8A98997E}"/>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9829" y="2468128"/>
            <a:ext cx="2037134" cy="806842"/>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University of Saskatchewan (UofS ...">
            <a:extLst>
              <a:ext uri="{FF2B5EF4-FFF2-40B4-BE49-F238E27FC236}">
                <a16:creationId xmlns:a16="http://schemas.microsoft.com/office/drawing/2014/main" id="{2CE51BEB-6F0A-3452-FE60-6DD186D6A1B4}"/>
              </a:ext>
            </a:extLst>
          </p:cNvPr>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4487" y="3511343"/>
            <a:ext cx="2469937" cy="638487"/>
          </a:xfrm>
          <a:prstGeom prst="rect">
            <a:avLst/>
          </a:prstGeom>
          <a:noFill/>
          <a:extLst>
            <a:ext uri="{909E8E84-426E-40DD-AFC4-6F175D3DCCD1}">
              <a14:hiddenFill xmlns:a14="http://schemas.microsoft.com/office/drawing/2010/main">
                <a:solidFill>
                  <a:srgbClr val="FFFFFF"/>
                </a:solidFill>
              </a14:hiddenFill>
            </a:ext>
          </a:extLst>
        </p:spPr>
      </p:pic>
      <p:pic>
        <p:nvPicPr>
          <p:cNvPr id="5154" name="Picture 34" descr="Home | SaskHealthAuthority">
            <a:extLst>
              <a:ext uri="{FF2B5EF4-FFF2-40B4-BE49-F238E27FC236}">
                <a16:creationId xmlns:a16="http://schemas.microsoft.com/office/drawing/2014/main" id="{9A8CFC22-1A01-6DD4-898C-E46EC53A3AB3}"/>
              </a:ext>
            </a:extLst>
          </p:cNvPr>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7057" y="2575544"/>
            <a:ext cx="2365673" cy="621124"/>
          </a:xfrm>
          <a:prstGeom prst="rect">
            <a:avLst/>
          </a:prstGeom>
          <a:noFill/>
          <a:extLst>
            <a:ext uri="{909E8E84-426E-40DD-AFC4-6F175D3DCCD1}">
              <a14:hiddenFill xmlns:a14="http://schemas.microsoft.com/office/drawing/2010/main">
                <a:solidFill>
                  <a:srgbClr val="FFFFFF"/>
                </a:solidFill>
              </a14:hiddenFill>
            </a:ext>
          </a:extLst>
        </p:spPr>
      </p:pic>
      <p:pic>
        <p:nvPicPr>
          <p:cNvPr id="5156" name="Picture 36" descr="Government of Saskatchewan">
            <a:extLst>
              <a:ext uri="{FF2B5EF4-FFF2-40B4-BE49-F238E27FC236}">
                <a16:creationId xmlns:a16="http://schemas.microsoft.com/office/drawing/2014/main" id="{4CE1A070-9F27-9550-FA0E-2CFE220F0E32}"/>
              </a:ext>
            </a:extLst>
          </p:cNvPr>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4723" y="2662214"/>
            <a:ext cx="2884843" cy="610999"/>
          </a:xfrm>
          <a:prstGeom prst="rect">
            <a:avLst/>
          </a:prstGeom>
          <a:noFill/>
          <a:extLst>
            <a:ext uri="{909E8E84-426E-40DD-AFC4-6F175D3DCCD1}">
              <a14:hiddenFill xmlns:a14="http://schemas.microsoft.com/office/drawing/2010/main">
                <a:solidFill>
                  <a:srgbClr val="FFFFFF"/>
                </a:solidFill>
              </a14:hiddenFill>
            </a:ext>
          </a:extLst>
        </p:spPr>
      </p:pic>
      <p:pic>
        <p:nvPicPr>
          <p:cNvPr id="5160" name="Picture 40" descr="Welcome to Deer Lodge Centre Resident ...">
            <a:extLst>
              <a:ext uri="{FF2B5EF4-FFF2-40B4-BE49-F238E27FC236}">
                <a16:creationId xmlns:a16="http://schemas.microsoft.com/office/drawing/2014/main" id="{F73130C0-2F6B-0410-0052-606D6BCB4AB2}"/>
              </a:ext>
            </a:extLst>
          </p:cNvPr>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5065" y="4493759"/>
            <a:ext cx="2330798" cy="920568"/>
          </a:xfrm>
          <a:prstGeom prst="rect">
            <a:avLst/>
          </a:prstGeom>
          <a:noFill/>
          <a:extLst>
            <a:ext uri="{909E8E84-426E-40DD-AFC4-6F175D3DCCD1}">
              <a14:hiddenFill xmlns:a14="http://schemas.microsoft.com/office/drawing/2010/main">
                <a:solidFill>
                  <a:srgbClr val="FFFFFF"/>
                </a:solidFill>
              </a14:hiddenFill>
            </a:ext>
          </a:extLst>
        </p:spPr>
      </p:pic>
      <p:pic>
        <p:nvPicPr>
          <p:cNvPr id="5162" name="Picture 42" descr="University of Ottawa - Research Impact ...">
            <a:extLst>
              <a:ext uri="{FF2B5EF4-FFF2-40B4-BE49-F238E27FC236}">
                <a16:creationId xmlns:a16="http://schemas.microsoft.com/office/drawing/2014/main" id="{411B8DB1-3772-34A2-5F48-98A1D0A7D903}"/>
              </a:ext>
            </a:extLst>
          </p:cNvPr>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45822" y="5442025"/>
            <a:ext cx="2143126" cy="571500"/>
          </a:xfrm>
          <a:prstGeom prst="rect">
            <a:avLst/>
          </a:prstGeom>
          <a:noFill/>
          <a:extLst>
            <a:ext uri="{909E8E84-426E-40DD-AFC4-6F175D3DCCD1}">
              <a14:hiddenFill xmlns:a14="http://schemas.microsoft.com/office/drawing/2010/main">
                <a:solidFill>
                  <a:srgbClr val="FFFFFF"/>
                </a:solidFill>
              </a14:hiddenFill>
            </a:ext>
          </a:extLst>
        </p:spPr>
      </p:pic>
      <p:pic>
        <p:nvPicPr>
          <p:cNvPr id="5164" name="Picture 44" descr="NH logo (PNG) | Stories">
            <a:extLst>
              <a:ext uri="{FF2B5EF4-FFF2-40B4-BE49-F238E27FC236}">
                <a16:creationId xmlns:a16="http://schemas.microsoft.com/office/drawing/2014/main" id="{11C0F2B7-B57C-69D1-98CE-818508A29C8C}"/>
              </a:ext>
            </a:extLst>
          </p:cNvPr>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3612" y="4299459"/>
            <a:ext cx="2623765" cy="631541"/>
          </a:xfrm>
          <a:prstGeom prst="rect">
            <a:avLst/>
          </a:prstGeom>
          <a:noFill/>
          <a:extLst>
            <a:ext uri="{909E8E84-426E-40DD-AFC4-6F175D3DCCD1}">
              <a14:hiddenFill xmlns:a14="http://schemas.microsoft.com/office/drawing/2010/main">
                <a:solidFill>
                  <a:srgbClr val="FFFFFF"/>
                </a:solidFill>
              </a14:hiddenFill>
            </a:ext>
          </a:extLst>
        </p:spPr>
      </p:pic>
      <p:pic>
        <p:nvPicPr>
          <p:cNvPr id="5168" name="Picture 48" descr="Healthcare Improvement Scotland">
            <a:extLst>
              <a:ext uri="{FF2B5EF4-FFF2-40B4-BE49-F238E27FC236}">
                <a16:creationId xmlns:a16="http://schemas.microsoft.com/office/drawing/2014/main" id="{7845E3BC-6924-9ED4-BC62-AF42AB214FB7}"/>
              </a:ext>
            </a:extLst>
          </p:cNvPr>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80410" y="9201382"/>
            <a:ext cx="2645569" cy="795611"/>
          </a:xfrm>
          <a:prstGeom prst="rect">
            <a:avLst/>
          </a:prstGeom>
          <a:noFill/>
          <a:extLst>
            <a:ext uri="{909E8E84-426E-40DD-AFC4-6F175D3DCCD1}">
              <a14:hiddenFill xmlns:a14="http://schemas.microsoft.com/office/drawing/2010/main">
                <a:solidFill>
                  <a:srgbClr val="FFFFFF"/>
                </a:solidFill>
              </a14:hiddenFill>
            </a:ext>
          </a:extLst>
        </p:spPr>
      </p:pic>
      <p:pic>
        <p:nvPicPr>
          <p:cNvPr id="5170" name="Picture 50" descr="Health Quality &amp; Safety Commission">
            <a:extLst>
              <a:ext uri="{FF2B5EF4-FFF2-40B4-BE49-F238E27FC236}">
                <a16:creationId xmlns:a16="http://schemas.microsoft.com/office/drawing/2014/main" id="{457BF8AE-DFCE-B760-016E-1ED0B3EBDAC6}"/>
              </a:ext>
            </a:extLst>
          </p:cNvPr>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0021" y="9112985"/>
            <a:ext cx="3351402" cy="990003"/>
          </a:xfrm>
          <a:prstGeom prst="rect">
            <a:avLst/>
          </a:prstGeom>
          <a:noFill/>
          <a:extLst>
            <a:ext uri="{909E8E84-426E-40DD-AFC4-6F175D3DCCD1}">
              <a14:hiddenFill xmlns:a14="http://schemas.microsoft.com/office/drawing/2010/main">
                <a:solidFill>
                  <a:srgbClr val="FFFFFF"/>
                </a:solidFill>
              </a14:hiddenFill>
            </a:ext>
          </a:extLst>
        </p:spPr>
      </p:pic>
      <p:pic>
        <p:nvPicPr>
          <p:cNvPr id="5172" name="Picture 52" descr="Milbank Memorial Fund | Using Evidence ...">
            <a:extLst>
              <a:ext uri="{FF2B5EF4-FFF2-40B4-BE49-F238E27FC236}">
                <a16:creationId xmlns:a16="http://schemas.microsoft.com/office/drawing/2014/main" id="{A1F35BE7-A649-6E66-7D45-0CD6CDFF1EFF}"/>
              </a:ext>
            </a:extLst>
          </p:cNvPr>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206" y="9191221"/>
            <a:ext cx="1934072" cy="967036"/>
          </a:xfrm>
          <a:prstGeom prst="rect">
            <a:avLst/>
          </a:prstGeom>
          <a:noFill/>
          <a:extLst>
            <a:ext uri="{909E8E84-426E-40DD-AFC4-6F175D3DCCD1}">
              <a14:hiddenFill xmlns:a14="http://schemas.microsoft.com/office/drawing/2010/main">
                <a:solidFill>
                  <a:srgbClr val="FFFFFF"/>
                </a:solidFill>
              </a14:hiddenFill>
            </a:ext>
          </a:extLst>
        </p:spPr>
      </p:pic>
      <p:pic>
        <p:nvPicPr>
          <p:cNvPr id="5174" name="Picture 54" descr="IHI Online Education">
            <a:extLst>
              <a:ext uri="{FF2B5EF4-FFF2-40B4-BE49-F238E27FC236}">
                <a16:creationId xmlns:a16="http://schemas.microsoft.com/office/drawing/2014/main" id="{30987FB6-AF6C-8F20-857C-F99D2C7945B5}"/>
              </a:ext>
            </a:extLst>
          </p:cNvPr>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1882" y="7281242"/>
            <a:ext cx="2129307" cy="737713"/>
          </a:xfrm>
          <a:prstGeom prst="rect">
            <a:avLst/>
          </a:prstGeom>
          <a:noFill/>
          <a:extLst>
            <a:ext uri="{909E8E84-426E-40DD-AFC4-6F175D3DCCD1}">
              <a14:hiddenFill xmlns:a14="http://schemas.microsoft.com/office/drawing/2010/main">
                <a:solidFill>
                  <a:srgbClr val="FFFFFF"/>
                </a:solidFill>
              </a14:hiddenFill>
            </a:ext>
          </a:extLst>
        </p:spPr>
      </p:pic>
      <p:pic>
        <p:nvPicPr>
          <p:cNvPr id="5176" name="Picture 56">
            <a:extLst>
              <a:ext uri="{FF2B5EF4-FFF2-40B4-BE49-F238E27FC236}">
                <a16:creationId xmlns:a16="http://schemas.microsoft.com/office/drawing/2014/main" id="{F5DBAC88-13B4-B069-561D-259A93EC06E4}"/>
              </a:ext>
            </a:extLst>
          </p:cNvPr>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2038" y="7457071"/>
            <a:ext cx="2458839" cy="470637"/>
          </a:xfrm>
          <a:prstGeom prst="rect">
            <a:avLst/>
          </a:prstGeom>
          <a:noFill/>
          <a:extLst>
            <a:ext uri="{909E8E84-426E-40DD-AFC4-6F175D3DCCD1}">
              <a14:hiddenFill xmlns:a14="http://schemas.microsoft.com/office/drawing/2010/main">
                <a:solidFill>
                  <a:srgbClr val="FFFFFF"/>
                </a:solidFill>
              </a14:hiddenFill>
            </a:ext>
          </a:extLst>
        </p:spPr>
      </p:pic>
      <p:pic>
        <p:nvPicPr>
          <p:cNvPr id="5178" name="Picture 58" descr="Royal College of Physicians - Wikipedia">
            <a:extLst>
              <a:ext uri="{FF2B5EF4-FFF2-40B4-BE49-F238E27FC236}">
                <a16:creationId xmlns:a16="http://schemas.microsoft.com/office/drawing/2014/main" id="{356315FF-7298-385D-1B05-5EB7524E3DBA}"/>
              </a:ext>
            </a:extLst>
          </p:cNvPr>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9118" y="7434152"/>
            <a:ext cx="1949797" cy="653283"/>
          </a:xfrm>
          <a:prstGeom prst="rect">
            <a:avLst/>
          </a:prstGeom>
          <a:noFill/>
          <a:extLst>
            <a:ext uri="{909E8E84-426E-40DD-AFC4-6F175D3DCCD1}">
              <a14:hiddenFill xmlns:a14="http://schemas.microsoft.com/office/drawing/2010/main">
                <a:solidFill>
                  <a:srgbClr val="FFFFFF"/>
                </a:solidFill>
              </a14:hiddenFill>
            </a:ext>
          </a:extLst>
        </p:spPr>
      </p:pic>
      <p:pic>
        <p:nvPicPr>
          <p:cNvPr id="5180" name="Picture 60" descr="Corrections Officer - Canterbury on Ahu ...">
            <a:extLst>
              <a:ext uri="{FF2B5EF4-FFF2-40B4-BE49-F238E27FC236}">
                <a16:creationId xmlns:a16="http://schemas.microsoft.com/office/drawing/2014/main" id="{C403A910-ABB7-AC26-EF5F-1B9B245E31C4}"/>
              </a:ext>
            </a:extLst>
          </p:cNvPr>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10954" y="8297586"/>
            <a:ext cx="2458839" cy="815399"/>
          </a:xfrm>
          <a:prstGeom prst="rect">
            <a:avLst/>
          </a:prstGeom>
          <a:noFill/>
          <a:extLst>
            <a:ext uri="{909E8E84-426E-40DD-AFC4-6F175D3DCCD1}">
              <a14:hiddenFill xmlns:a14="http://schemas.microsoft.com/office/drawing/2010/main">
                <a:solidFill>
                  <a:srgbClr val="FFFFFF"/>
                </a:solidFill>
              </a14:hiddenFill>
            </a:ext>
          </a:extLst>
        </p:spPr>
      </p:pic>
      <p:pic>
        <p:nvPicPr>
          <p:cNvPr id="5182" name="Picture 62" descr="The Health Foundation - HDR UK">
            <a:extLst>
              <a:ext uri="{FF2B5EF4-FFF2-40B4-BE49-F238E27FC236}">
                <a16:creationId xmlns:a16="http://schemas.microsoft.com/office/drawing/2014/main" id="{7AD4008F-91C9-269A-1E56-49E0D8495E7C}"/>
              </a:ext>
            </a:extLst>
          </p:cNvPr>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99716" y="8339191"/>
            <a:ext cx="2060569" cy="791213"/>
          </a:xfrm>
          <a:prstGeom prst="rect">
            <a:avLst/>
          </a:prstGeom>
          <a:noFill/>
          <a:extLst>
            <a:ext uri="{909E8E84-426E-40DD-AFC4-6F175D3DCCD1}">
              <a14:hiddenFill xmlns:a14="http://schemas.microsoft.com/office/drawing/2010/main">
                <a:solidFill>
                  <a:srgbClr val="FFFFFF"/>
                </a:solidFill>
              </a14:hiddenFill>
            </a:ext>
          </a:extLst>
        </p:spPr>
      </p:pic>
      <p:pic>
        <p:nvPicPr>
          <p:cNvPr id="5188" name="Picture 68" descr="About Grey Matters - CADTH Grey Matters ...">
            <a:extLst>
              <a:ext uri="{FF2B5EF4-FFF2-40B4-BE49-F238E27FC236}">
                <a16:creationId xmlns:a16="http://schemas.microsoft.com/office/drawing/2014/main" id="{C5CA567E-2EAE-DCA4-3CAE-6615BD204504}"/>
              </a:ext>
            </a:extLst>
          </p:cNvPr>
          <p:cNvPicPr>
            <a:picLocks noChangeAspect="1" noChangeArrowheads="1"/>
          </p:cNvPicPr>
          <p:nvPr/>
        </p:nvPicPr>
        <p:blipFill>
          <a:blip r:embed="rId3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723" y="6600997"/>
            <a:ext cx="2376703" cy="382653"/>
          </a:xfrm>
          <a:prstGeom prst="rect">
            <a:avLst/>
          </a:prstGeom>
          <a:noFill/>
          <a:extLst>
            <a:ext uri="{909E8E84-426E-40DD-AFC4-6F175D3DCCD1}">
              <a14:hiddenFill xmlns:a14="http://schemas.microsoft.com/office/drawing/2010/main">
                <a:solidFill>
                  <a:srgbClr val="FFFFFF"/>
                </a:solidFill>
              </a14:hiddenFill>
            </a:ext>
          </a:extLst>
        </p:spPr>
      </p:pic>
      <p:pic>
        <p:nvPicPr>
          <p:cNvPr id="5190" name="Picture 70">
            <a:extLst>
              <a:ext uri="{FF2B5EF4-FFF2-40B4-BE49-F238E27FC236}">
                <a16:creationId xmlns:a16="http://schemas.microsoft.com/office/drawing/2014/main" id="{C1A5E4B5-24D7-12F3-2AE9-B19AEACDA36B}"/>
              </a:ext>
            </a:extLst>
          </p:cNvPr>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5344" y="6296927"/>
            <a:ext cx="2376702" cy="748661"/>
          </a:xfrm>
          <a:prstGeom prst="rect">
            <a:avLst/>
          </a:prstGeom>
          <a:noFill/>
          <a:extLst>
            <a:ext uri="{909E8E84-426E-40DD-AFC4-6F175D3DCCD1}">
              <a14:hiddenFill xmlns:a14="http://schemas.microsoft.com/office/drawing/2010/main">
                <a:solidFill>
                  <a:srgbClr val="FFFFFF"/>
                </a:solidFill>
              </a14:hiddenFill>
            </a:ext>
          </a:extLst>
        </p:spPr>
      </p:pic>
      <p:pic>
        <p:nvPicPr>
          <p:cNvPr id="5192" name="Picture 72">
            <a:extLst>
              <a:ext uri="{FF2B5EF4-FFF2-40B4-BE49-F238E27FC236}">
                <a16:creationId xmlns:a16="http://schemas.microsoft.com/office/drawing/2014/main" id="{D0F86606-9161-997F-A3B1-F5E41D2AB52C}"/>
              </a:ext>
            </a:extLst>
          </p:cNvPr>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0960" y="5450296"/>
            <a:ext cx="1656185" cy="68335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First Link® for Families | Alzheimer ...">
            <a:extLst>
              <a:ext uri="{FF2B5EF4-FFF2-40B4-BE49-F238E27FC236}">
                <a16:creationId xmlns:a16="http://schemas.microsoft.com/office/drawing/2014/main" id="{1D725E52-BCEF-F4F3-7771-FAB45D61F50C}"/>
              </a:ext>
            </a:extLst>
          </p:cNvPr>
          <p:cNvPicPr>
            <a:picLocks noChangeAspect="1" noChangeArrowheads="1"/>
          </p:cNvPicPr>
          <p:nvPr/>
        </p:nvPicPr>
        <p:blipFill>
          <a:blip r:embed="rId3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0095" y="1204115"/>
            <a:ext cx="2027249" cy="113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863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F9B46A-D17F-43D4-BFE3-4CA930FF09B3}"/>
              </a:ext>
            </a:extLst>
          </p:cNvPr>
          <p:cNvSpPr/>
          <p:nvPr/>
        </p:nvSpPr>
        <p:spPr>
          <a:xfrm>
            <a:off x="0" y="2277249"/>
            <a:ext cx="18288000" cy="5410200"/>
          </a:xfrm>
          <a:prstGeom prst="rect">
            <a:avLst/>
          </a:prstGeom>
          <a:gradFill>
            <a:gsLst>
              <a:gs pos="0">
                <a:schemeClr val="accent6"/>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Franklin Gothic Book"/>
            </a:endParaRPr>
          </a:p>
        </p:txBody>
      </p:sp>
      <p:sp>
        <p:nvSpPr>
          <p:cNvPr id="16" name="TextBox 15">
            <a:extLst>
              <a:ext uri="{FF2B5EF4-FFF2-40B4-BE49-F238E27FC236}">
                <a16:creationId xmlns:a16="http://schemas.microsoft.com/office/drawing/2014/main" id="{433D29AB-CC56-40E2-B483-B5E6EB61218E}"/>
              </a:ext>
            </a:extLst>
          </p:cNvPr>
          <p:cNvSpPr txBox="1"/>
          <p:nvPr/>
        </p:nvSpPr>
        <p:spPr>
          <a:xfrm>
            <a:off x="6420566" y="6009385"/>
            <a:ext cx="10490028" cy="415498"/>
          </a:xfrm>
          <a:prstGeom prst="rect">
            <a:avLst/>
          </a:prstGeom>
          <a:noFill/>
        </p:spPr>
        <p:txBody>
          <a:bodyPr wrap="square" rtlCol="0">
            <a:spAutoFit/>
          </a:bodyPr>
          <a:lstStyle/>
          <a:p>
            <a:pPr>
              <a:defRPr/>
            </a:pPr>
            <a:r>
              <a:rPr lang="en-US" sz="2100" b="1" spc="450" dirty="0">
                <a:solidFill>
                  <a:srgbClr val="F2F2F2"/>
                </a:solidFill>
                <a:latin typeface="Franklin Gothic Book"/>
              </a:rPr>
              <a:t>FRIDAY, MARCH 28		     9 a.m. to 10 a.m. CST</a:t>
            </a:r>
            <a:endParaRPr lang="uk-UA" sz="2100" b="1" spc="450" dirty="0">
              <a:solidFill>
                <a:srgbClr val="F2F2F2"/>
              </a:solidFill>
              <a:latin typeface="Franklin Gothic Book"/>
            </a:endParaRPr>
          </a:p>
        </p:txBody>
      </p:sp>
      <p:sp>
        <p:nvSpPr>
          <p:cNvPr id="13" name="TextBox 12">
            <a:extLst>
              <a:ext uri="{FF2B5EF4-FFF2-40B4-BE49-F238E27FC236}">
                <a16:creationId xmlns:a16="http://schemas.microsoft.com/office/drawing/2014/main" id="{DA5D7C46-B922-4144-9A19-109359F320E3}"/>
              </a:ext>
            </a:extLst>
          </p:cNvPr>
          <p:cNvSpPr txBox="1"/>
          <p:nvPr/>
        </p:nvSpPr>
        <p:spPr>
          <a:xfrm>
            <a:off x="6430836" y="7940778"/>
            <a:ext cx="11456034" cy="600164"/>
          </a:xfrm>
          <a:prstGeom prst="rect">
            <a:avLst/>
          </a:prstGeom>
          <a:noFill/>
        </p:spPr>
        <p:txBody>
          <a:bodyPr wrap="square" rtlCol="0">
            <a:spAutoFit/>
          </a:bodyPr>
          <a:lstStyle/>
          <a:p>
            <a:pPr>
              <a:defRPr/>
            </a:pPr>
            <a:r>
              <a:rPr lang="en-US" sz="3300" b="1" spc="500" dirty="0">
                <a:solidFill>
                  <a:srgbClr val="002A3A"/>
                </a:solidFill>
                <a:latin typeface="Franklin Gothic Medium"/>
                <a:ea typeface="Source Sans Pro Black" panose="020B0803030403020204" pitchFamily="34" charset="0"/>
              </a:rPr>
              <a:t>Trillium Health Partners</a:t>
            </a:r>
            <a:endParaRPr lang="en-US" sz="3300" dirty="0">
              <a:solidFill>
                <a:srgbClr val="002A3A"/>
              </a:solidFill>
              <a:latin typeface="Franklin Gothic Medium"/>
              <a:ea typeface="Source Sans Pro Black" panose="020B0803030403020204" pitchFamily="34" charset="0"/>
            </a:endParaRPr>
          </a:p>
        </p:txBody>
      </p:sp>
      <p:sp>
        <p:nvSpPr>
          <p:cNvPr id="11" name="TextBox 10">
            <a:extLst>
              <a:ext uri="{FF2B5EF4-FFF2-40B4-BE49-F238E27FC236}">
                <a16:creationId xmlns:a16="http://schemas.microsoft.com/office/drawing/2014/main" id="{DB4A16BC-492B-0EE1-EFFC-3EBE110B36B5}"/>
              </a:ext>
            </a:extLst>
          </p:cNvPr>
          <p:cNvSpPr txBox="1"/>
          <p:nvPr/>
        </p:nvSpPr>
        <p:spPr>
          <a:xfrm>
            <a:off x="6430836" y="8560339"/>
            <a:ext cx="11456034" cy="369332"/>
          </a:xfrm>
          <a:prstGeom prst="rect">
            <a:avLst/>
          </a:prstGeom>
          <a:noFill/>
        </p:spPr>
        <p:txBody>
          <a:bodyPr wrap="square">
            <a:spAutoFit/>
          </a:bodyPr>
          <a:lstStyle/>
          <a:p>
            <a:pPr>
              <a:defRPr/>
            </a:pPr>
            <a:r>
              <a:rPr lang="en-US" sz="1800" spc="450" dirty="0">
                <a:solidFill>
                  <a:srgbClr val="002A3A"/>
                </a:solidFill>
                <a:latin typeface="Franklin Gothic Book"/>
              </a:rPr>
              <a:t>WENDY CAMPBELL, KATEY KNOTT, SHELLY PETRUSKAVICH</a:t>
            </a:r>
            <a:endParaRPr lang="en-CA" sz="1800" spc="450" dirty="0">
              <a:solidFill>
                <a:srgbClr val="002A3A"/>
              </a:solidFill>
              <a:latin typeface="Franklin Gothic Book"/>
            </a:endParaRPr>
          </a:p>
        </p:txBody>
      </p:sp>
      <p:sp>
        <p:nvSpPr>
          <p:cNvPr id="14" name="TextBox 13">
            <a:extLst>
              <a:ext uri="{FF2B5EF4-FFF2-40B4-BE49-F238E27FC236}">
                <a16:creationId xmlns:a16="http://schemas.microsoft.com/office/drawing/2014/main" id="{E7939121-D8E5-70A6-0D34-4F96EBB059CA}"/>
              </a:ext>
            </a:extLst>
          </p:cNvPr>
          <p:cNvSpPr txBox="1"/>
          <p:nvPr/>
        </p:nvSpPr>
        <p:spPr>
          <a:xfrm>
            <a:off x="6406850" y="4290188"/>
            <a:ext cx="9833292" cy="1323439"/>
          </a:xfrm>
          <a:prstGeom prst="rect">
            <a:avLst/>
          </a:prstGeom>
          <a:noFill/>
        </p:spPr>
        <p:txBody>
          <a:bodyPr wrap="square">
            <a:spAutoFit/>
          </a:bodyPr>
          <a:lstStyle/>
          <a:p>
            <a:pPr>
              <a:defRPr/>
            </a:pPr>
            <a:r>
              <a:rPr lang="en-US" sz="4000" b="1" dirty="0">
                <a:solidFill>
                  <a:srgbClr val="FFFFFF"/>
                </a:solidFill>
                <a:latin typeface="Franklin Gothic Medium"/>
                <a:ea typeface="Source Sans Pro Black" panose="020B0803030403020204" pitchFamily="34" charset="0"/>
              </a:rPr>
              <a:t>Humans Leading Humans – How Human Centered Leadership is Making a Difference</a:t>
            </a:r>
            <a:endParaRPr lang="en-US" sz="4000" dirty="0">
              <a:solidFill>
                <a:srgbClr val="FFFFFF"/>
              </a:solidFill>
              <a:latin typeface="Franklin Gothic Medium"/>
              <a:ea typeface="Source Sans Pro Black" panose="020B0803030403020204" pitchFamily="34" charset="0"/>
            </a:endParaRPr>
          </a:p>
        </p:txBody>
      </p:sp>
      <p:sp>
        <p:nvSpPr>
          <p:cNvPr id="17" name="TextBox 16">
            <a:extLst>
              <a:ext uri="{FF2B5EF4-FFF2-40B4-BE49-F238E27FC236}">
                <a16:creationId xmlns:a16="http://schemas.microsoft.com/office/drawing/2014/main" id="{861CF83A-8D8B-8B62-038A-04DA4517A0B1}"/>
              </a:ext>
            </a:extLst>
          </p:cNvPr>
          <p:cNvSpPr txBox="1"/>
          <p:nvPr/>
        </p:nvSpPr>
        <p:spPr>
          <a:xfrm>
            <a:off x="6489146" y="3658666"/>
            <a:ext cx="8478456" cy="415498"/>
          </a:xfrm>
          <a:prstGeom prst="rect">
            <a:avLst/>
          </a:prstGeom>
          <a:noFill/>
        </p:spPr>
        <p:txBody>
          <a:bodyPr wrap="square">
            <a:spAutoFit/>
          </a:bodyPr>
          <a:lstStyle/>
          <a:p>
            <a:pPr>
              <a:defRPr/>
            </a:pPr>
            <a:r>
              <a:rPr lang="en-US" sz="2100" spc="500" dirty="0">
                <a:solidFill>
                  <a:srgbClr val="F2F2F2"/>
                </a:solidFill>
                <a:latin typeface="Franklin Gothic Book"/>
                <a:ea typeface="Source Sans Pro Black" panose="020B0803030403020204" pitchFamily="34" charset="0"/>
              </a:rPr>
              <a:t>REGISTER IN ADVANCE…</a:t>
            </a:r>
            <a:endParaRPr lang="en-US" sz="2100" dirty="0">
              <a:solidFill>
                <a:srgbClr val="F2F2F2"/>
              </a:solidFill>
              <a:latin typeface="Franklin Gothic Book"/>
              <a:ea typeface="Source Sans Pro Black" panose="020B0803030403020204" pitchFamily="34" charset="0"/>
            </a:endParaRPr>
          </a:p>
        </p:txBody>
      </p:sp>
      <p:pic>
        <p:nvPicPr>
          <p:cNvPr id="6" name="Picture 5">
            <a:extLst>
              <a:ext uri="{FF2B5EF4-FFF2-40B4-BE49-F238E27FC236}">
                <a16:creationId xmlns:a16="http://schemas.microsoft.com/office/drawing/2014/main" id="{A9FD164B-5D66-A366-9F1C-025149D96E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40344" y="700869"/>
            <a:ext cx="3193561" cy="3193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erson holding a group of paper people&#10;&#10;AI-generated content may be incorrect.">
            <a:extLst>
              <a:ext uri="{FF2B5EF4-FFF2-40B4-BE49-F238E27FC236}">
                <a16:creationId xmlns:a16="http://schemas.microsoft.com/office/drawing/2014/main" id="{8EA5AE15-91CF-7041-6975-2B1D708A4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7750"/>
            <a:ext cx="5838440" cy="3969198"/>
          </a:xfrm>
          <a:prstGeom prst="rect">
            <a:avLst/>
          </a:prstGeom>
        </p:spPr>
      </p:pic>
    </p:spTree>
    <p:extLst>
      <p:ext uri="{BB962C8B-B14F-4D97-AF65-F5344CB8AC3E}">
        <p14:creationId xmlns:p14="http://schemas.microsoft.com/office/powerpoint/2010/main" val="880026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up of woman's hands typing and using a trackpad on a laptop with mug">
            <a:extLst>
              <a:ext uri="{FF2B5EF4-FFF2-40B4-BE49-F238E27FC236}">
                <a16:creationId xmlns:a16="http://schemas.microsoft.com/office/drawing/2014/main" id="{A879B019-C229-650F-0820-830612A2970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a:stretch/>
        </p:blipFill>
        <p:spPr>
          <a:xfrm>
            <a:off x="0" y="-18414"/>
            <a:ext cx="18288000" cy="3985764"/>
          </a:xfrm>
          <a:prstGeom prst="rect">
            <a:avLst/>
          </a:prstGeom>
        </p:spPr>
      </p:pic>
      <p:sp>
        <p:nvSpPr>
          <p:cNvPr id="10" name="Rectangle 9">
            <a:extLst>
              <a:ext uri="{FF2B5EF4-FFF2-40B4-BE49-F238E27FC236}">
                <a16:creationId xmlns:a16="http://schemas.microsoft.com/office/drawing/2014/main" id="{9DD4F995-0BDA-AFD9-C2DF-DB31756CD172}"/>
              </a:ext>
            </a:extLst>
          </p:cNvPr>
          <p:cNvSpPr/>
          <p:nvPr/>
        </p:nvSpPr>
        <p:spPr>
          <a:xfrm>
            <a:off x="-5" y="-18413"/>
            <a:ext cx="18288000" cy="3985764"/>
          </a:xfrm>
          <a:prstGeom prst="rect">
            <a:avLst/>
          </a:prstGeom>
          <a:solidFill>
            <a:schemeClr val="accent1">
              <a:alpha val="6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dirty="0"/>
          </a:p>
        </p:txBody>
      </p:sp>
      <p:sp>
        <p:nvSpPr>
          <p:cNvPr id="11" name="Rectangle: Rounded Corners 10">
            <a:extLst>
              <a:ext uri="{FF2B5EF4-FFF2-40B4-BE49-F238E27FC236}">
                <a16:creationId xmlns:a16="http://schemas.microsoft.com/office/drawing/2014/main" id="{50EA0286-750A-5075-4695-45C9AF99FCF3}"/>
              </a:ext>
            </a:extLst>
          </p:cNvPr>
          <p:cNvSpPr/>
          <p:nvPr/>
        </p:nvSpPr>
        <p:spPr>
          <a:xfrm>
            <a:off x="1151112" y="2119164"/>
            <a:ext cx="15544800" cy="7543800"/>
          </a:xfrm>
          <a:prstGeom prst="roundRect">
            <a:avLst>
              <a:gd name="adj" fmla="val 7829"/>
            </a:avLst>
          </a:prstGeom>
          <a:solidFill>
            <a:schemeClr val="bg2"/>
          </a:solidFill>
          <a:ln w="38100">
            <a:noFill/>
          </a:ln>
          <a:effectLst>
            <a:outerShdw blurRad="889000" dist="1270000" dir="5400000" sx="85000" sy="85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dirty="0"/>
          </a:p>
        </p:txBody>
      </p:sp>
      <p:sp>
        <p:nvSpPr>
          <p:cNvPr id="2" name="TextBox 1">
            <a:extLst>
              <a:ext uri="{FF2B5EF4-FFF2-40B4-BE49-F238E27FC236}">
                <a16:creationId xmlns:a16="http://schemas.microsoft.com/office/drawing/2014/main" id="{1534D8CC-7296-4347-8859-FF5367BFC716}"/>
              </a:ext>
            </a:extLst>
          </p:cNvPr>
          <p:cNvSpPr txBox="1"/>
          <p:nvPr/>
        </p:nvSpPr>
        <p:spPr>
          <a:xfrm>
            <a:off x="2447204" y="4147150"/>
            <a:ext cx="13393582" cy="2523768"/>
          </a:xfrm>
          <a:prstGeom prst="rect">
            <a:avLst/>
          </a:prstGeom>
          <a:noFill/>
        </p:spPr>
        <p:txBody>
          <a:bodyPr wrap="square" rtlCol="0">
            <a:spAutoFit/>
          </a:bodyPr>
          <a:lstStyle/>
          <a:p>
            <a:pPr algn="ctr"/>
            <a:r>
              <a:rPr lang="en-US" sz="5400" b="1" dirty="0">
                <a:solidFill>
                  <a:schemeClr val="accent3"/>
                </a:solidFill>
                <a:latin typeface="+mj-lt"/>
              </a:rPr>
              <a:t>Join our QI Power Hour mailing list</a:t>
            </a:r>
            <a:r>
              <a:rPr lang="en-US" sz="5400" b="1" dirty="0">
                <a:latin typeface="+mj-lt"/>
              </a:rPr>
              <a:t> </a:t>
            </a:r>
            <a:endParaRPr lang="en-US" sz="6000" b="1" dirty="0">
              <a:latin typeface="+mj-lt"/>
            </a:endParaRPr>
          </a:p>
          <a:p>
            <a:pPr algn="ctr"/>
            <a:endParaRPr lang="en-US" sz="3200" dirty="0">
              <a:latin typeface="+mj-lt"/>
            </a:endParaRPr>
          </a:p>
          <a:p>
            <a:pPr algn="ctr"/>
            <a:r>
              <a:rPr lang="en-US" sz="3400" dirty="0"/>
              <a:t>Receive notices about upcoming sessions and registration details straight to your inbox. </a:t>
            </a:r>
            <a:endParaRPr lang="en-UA" sz="3400" dirty="0"/>
          </a:p>
        </p:txBody>
      </p:sp>
      <p:sp>
        <p:nvSpPr>
          <p:cNvPr id="12" name="Rectangle 11">
            <a:extLst>
              <a:ext uri="{FF2B5EF4-FFF2-40B4-BE49-F238E27FC236}">
                <a16:creationId xmlns:a16="http://schemas.microsoft.com/office/drawing/2014/main" id="{ED542430-4A98-3C1F-58C4-C37E839B7DE2}"/>
              </a:ext>
            </a:extLst>
          </p:cNvPr>
          <p:cNvSpPr/>
          <p:nvPr/>
        </p:nvSpPr>
        <p:spPr>
          <a:xfrm>
            <a:off x="8305797" y="1820075"/>
            <a:ext cx="1676400" cy="1676400"/>
          </a:xfrm>
          <a:prstGeom prst="rect">
            <a:avLst/>
          </a:prstGeom>
          <a:solidFill>
            <a:schemeClr val="bg1"/>
          </a:solidFill>
          <a:ln w="38100">
            <a:noFill/>
          </a:ln>
          <a:effectLst>
            <a:outerShdw blurRad="381000" dist="3810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6000" b="1" dirty="0"/>
          </a:p>
        </p:txBody>
      </p:sp>
      <p:pic>
        <p:nvPicPr>
          <p:cNvPr id="3" name="Picture 2" descr="Email with solid fill">
            <a:extLst>
              <a:ext uri="{FF2B5EF4-FFF2-40B4-BE49-F238E27FC236}">
                <a16:creationId xmlns:a16="http://schemas.microsoft.com/office/drawing/2014/main" id="{C20FCEC9-D5CE-8A88-9C08-DA7C1535BA0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08027" y="2122305"/>
            <a:ext cx="1071939" cy="1071939"/>
          </a:xfrm>
          <a:prstGeom prst="rect">
            <a:avLst/>
          </a:prstGeom>
        </p:spPr>
      </p:pic>
      <p:pic>
        <p:nvPicPr>
          <p:cNvPr id="2052" name="Picture 4" descr="A qr code on a white background&#10;&#10;Description automatically generated">
            <a:extLst>
              <a:ext uri="{FF2B5EF4-FFF2-40B4-BE49-F238E27FC236}">
                <a16:creationId xmlns:a16="http://schemas.microsoft.com/office/drawing/2014/main" id="{486FAD13-38C7-1A7E-16F0-D2708979EE63}"/>
              </a:ext>
            </a:extLst>
          </p:cNvPr>
          <p:cNvPicPr>
            <a:picLocks noChangeAspect="1" noChangeArrowheads="1"/>
          </p:cNvPicPr>
          <p:nvPr/>
        </p:nvPicPr>
        <p:blipFill rotWithShape="1">
          <a:blip r:embed="rId5"/>
          <a:srcRect/>
          <a:stretch/>
        </p:blipFill>
        <p:spPr bwMode="auto">
          <a:xfrm>
            <a:off x="8196838" y="7368391"/>
            <a:ext cx="1894314" cy="19754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07E5BD-973D-30E0-8C3E-2088C87129A8}"/>
              </a:ext>
            </a:extLst>
          </p:cNvPr>
          <p:cNvSpPr/>
          <p:nvPr/>
        </p:nvSpPr>
        <p:spPr>
          <a:xfrm>
            <a:off x="8027391" y="7017407"/>
            <a:ext cx="2268737" cy="2294573"/>
          </a:xfrm>
          <a:prstGeom prst="rect">
            <a:avLst/>
          </a:prstGeom>
          <a:solidFill>
            <a:sysClr val="window" lastClr="FFFFFF"/>
          </a:solidFill>
          <a:ln w="38100" cap="flat" cmpd="sng" algn="ctr">
            <a:noFill/>
            <a:prstDash val="solid"/>
            <a:miter lim="800000"/>
          </a:ln>
          <a:effectLst>
            <a:outerShdw blurRad="381000" dist="3810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ysClr val="window" lastClr="FFFFFF"/>
                </a:solidFill>
                <a:latin typeface="Calibri" panose="020F0502020204030204"/>
              </a:defRPr>
            </a:lvl1pPr>
            <a:lvl2pPr marL="457200" algn="l" defTabSz="457200" rtl="0" eaLnBrk="1" latinLnBrk="0" hangingPunct="1">
              <a:defRPr sz="1800" kern="1200">
                <a:solidFill>
                  <a:sysClr val="window" lastClr="FFFFFF"/>
                </a:solidFill>
                <a:latin typeface="Calibri" panose="020F0502020204030204"/>
              </a:defRPr>
            </a:lvl2pPr>
            <a:lvl3pPr marL="914400" algn="l" defTabSz="457200" rtl="0" eaLnBrk="1" latinLnBrk="0" hangingPunct="1">
              <a:defRPr sz="1800" kern="1200">
                <a:solidFill>
                  <a:sysClr val="window" lastClr="FFFFFF"/>
                </a:solidFill>
                <a:latin typeface="Calibri" panose="020F0502020204030204"/>
              </a:defRPr>
            </a:lvl3pPr>
            <a:lvl4pPr marL="1371600" algn="l" defTabSz="457200" rtl="0" eaLnBrk="1" latinLnBrk="0" hangingPunct="1">
              <a:defRPr sz="1800" kern="1200">
                <a:solidFill>
                  <a:sysClr val="window" lastClr="FFFFFF"/>
                </a:solidFill>
                <a:latin typeface="Calibri" panose="020F0502020204030204"/>
              </a:defRPr>
            </a:lvl4pPr>
            <a:lvl5pPr marL="1828800" algn="l" defTabSz="457200" rtl="0" eaLnBrk="1" latinLnBrk="0" hangingPunct="1">
              <a:defRPr sz="1800" kern="1200">
                <a:solidFill>
                  <a:sysClr val="window" lastClr="FFFFFF"/>
                </a:solidFill>
                <a:latin typeface="Calibri" panose="020F0502020204030204"/>
              </a:defRPr>
            </a:lvl5pPr>
            <a:lvl6pPr marL="2286000" algn="l" defTabSz="457200" rtl="0" eaLnBrk="1" latinLnBrk="0" hangingPunct="1">
              <a:defRPr sz="1800" kern="1200">
                <a:solidFill>
                  <a:sysClr val="window" lastClr="FFFFFF"/>
                </a:solidFill>
                <a:latin typeface="Calibri" panose="020F0502020204030204"/>
              </a:defRPr>
            </a:lvl6pPr>
            <a:lvl7pPr marL="2743200" algn="l" defTabSz="457200" rtl="0" eaLnBrk="1" latinLnBrk="0" hangingPunct="1">
              <a:defRPr sz="1800" kern="1200">
                <a:solidFill>
                  <a:sysClr val="window" lastClr="FFFFFF"/>
                </a:solidFill>
                <a:latin typeface="Calibri" panose="020F0502020204030204"/>
              </a:defRPr>
            </a:lvl7pPr>
            <a:lvl8pPr marL="3200400" algn="l" defTabSz="457200" rtl="0" eaLnBrk="1" latinLnBrk="0" hangingPunct="1">
              <a:defRPr sz="1800" kern="1200">
                <a:solidFill>
                  <a:sysClr val="window" lastClr="FFFFFF"/>
                </a:solidFill>
                <a:latin typeface="Calibri" panose="020F0502020204030204"/>
              </a:defRPr>
            </a:lvl8pPr>
            <a:lvl9pPr marL="3657600" algn="l" defTabSz="457200" rtl="0" eaLnBrk="1" latinLnBrk="0" hangingPunct="1">
              <a:defRPr sz="1800" kern="1200">
                <a:solidFill>
                  <a:sysClr val="window" lastClr="FFFFFF"/>
                </a:solidFill>
                <a:latin typeface="Calibri" panose="020F0502020204030204"/>
              </a:defRPr>
            </a:lvl9pPr>
          </a:lstStyle>
          <a:p>
            <a:pPr algn="ctr"/>
            <a:endParaRPr lang="en-UA" sz="3000" b="1" dirty="0"/>
          </a:p>
        </p:txBody>
      </p:sp>
      <p:pic>
        <p:nvPicPr>
          <p:cNvPr id="2054" name="Picture 6" descr="A qr code on a white background&#10;&#10;Description automatically generated">
            <a:extLst>
              <a:ext uri="{FF2B5EF4-FFF2-40B4-BE49-F238E27FC236}">
                <a16:creationId xmlns:a16="http://schemas.microsoft.com/office/drawing/2014/main" id="{DB2EDBA0-C880-93CC-4597-A4E0504B384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125717" y="7171321"/>
            <a:ext cx="2036566" cy="198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67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D372C98-2A6F-C2AB-62BC-37C79AFE6948}"/>
              </a:ext>
            </a:extLst>
          </p:cNvPr>
          <p:cNvCxnSpPr>
            <a:cxnSpLocks/>
          </p:cNvCxnSpPr>
          <p:nvPr/>
        </p:nvCxnSpPr>
        <p:spPr>
          <a:xfrm>
            <a:off x="7038604" y="6684361"/>
            <a:ext cx="0" cy="3602639"/>
          </a:xfrm>
          <a:prstGeom prst="line">
            <a:avLst/>
          </a:prstGeom>
          <a:ln w="381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30103C-AD8F-42F3-A98A-29EC715E9ECC}"/>
              </a:ext>
            </a:extLst>
          </p:cNvPr>
          <p:cNvCxnSpPr>
            <a:cxnSpLocks/>
          </p:cNvCxnSpPr>
          <p:nvPr/>
        </p:nvCxnSpPr>
        <p:spPr>
          <a:xfrm>
            <a:off x="7004049" y="0"/>
            <a:ext cx="0" cy="4543336"/>
          </a:xfrm>
          <a:prstGeom prst="line">
            <a:avLst/>
          </a:prstGeom>
          <a:ln w="381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A115AC33-F532-E872-03E1-5C4A5074CC10}"/>
              </a:ext>
            </a:extLst>
          </p:cNvPr>
          <p:cNvSpPr>
            <a:spLocks noChangeAspect="1"/>
          </p:cNvSpPr>
          <p:nvPr/>
        </p:nvSpPr>
        <p:spPr>
          <a:xfrm>
            <a:off x="5319012" y="3573626"/>
            <a:ext cx="3370074" cy="3370074"/>
          </a:xfrm>
          <a:prstGeom prst="ellipse">
            <a:avLst/>
          </a:prstGeom>
          <a:solidFill>
            <a:schemeClr val="accent1"/>
          </a:solidFill>
          <a:ln w="38100">
            <a:noFill/>
          </a:ln>
          <a:effectLst>
            <a:outerShdw blurRad="635000" dist="381000" dir="5400000" sx="85000" sy="85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4000" b="1">
              <a:solidFill>
                <a:schemeClr val="bg1"/>
              </a:solidFill>
            </a:endParaRPr>
          </a:p>
        </p:txBody>
      </p:sp>
      <p:sp>
        <p:nvSpPr>
          <p:cNvPr id="12" name="TextBox 11">
            <a:extLst>
              <a:ext uri="{FF2B5EF4-FFF2-40B4-BE49-F238E27FC236}">
                <a16:creationId xmlns:a16="http://schemas.microsoft.com/office/drawing/2014/main" id="{14387D6C-F4F0-611F-5B68-C75010A68AB0}"/>
              </a:ext>
            </a:extLst>
          </p:cNvPr>
          <p:cNvSpPr txBox="1"/>
          <p:nvPr/>
        </p:nvSpPr>
        <p:spPr>
          <a:xfrm>
            <a:off x="9335814" y="1065460"/>
            <a:ext cx="8042027" cy="8156079"/>
          </a:xfrm>
          <a:prstGeom prst="rect">
            <a:avLst/>
          </a:prstGeom>
          <a:noFill/>
        </p:spPr>
        <p:txBody>
          <a:bodyPr wrap="square" rtlCol="0">
            <a:spAutoFit/>
          </a:bodyPr>
          <a:lstStyle/>
          <a:p>
            <a:pPr>
              <a:lnSpc>
                <a:spcPct val="150000"/>
              </a:lnSpc>
            </a:pPr>
            <a:r>
              <a:rPr lang="en-US" sz="2400" b="1" i="1" dirty="0"/>
              <a:t>Dr. Amar Shah</a:t>
            </a:r>
            <a:r>
              <a:rPr lang="en-US" sz="2400" b="1" dirty="0"/>
              <a:t> </a:t>
            </a:r>
            <a:r>
              <a:rPr lang="en-US" sz="2400" dirty="0"/>
              <a:t>is Consultant forensic psychiatrist &amp; Chief Quality Officer at East London NHS Foundation Trust where he has embedded a large-scale quality improvement infrastructure and quality management system. He is also the first National Clinical Director for Improvement at NHS England where he leads the application of improvement across England’s health and care system, and the national improvement lead for mental health at the Royal College of Psychiatrists.  </a:t>
            </a:r>
          </a:p>
          <a:p>
            <a:pPr>
              <a:lnSpc>
                <a:spcPct val="150000"/>
              </a:lnSpc>
            </a:pPr>
            <a:endParaRPr lang="en-US" sz="2400" dirty="0"/>
          </a:p>
          <a:p>
            <a:pPr>
              <a:lnSpc>
                <a:spcPct val="150000"/>
              </a:lnSpc>
            </a:pPr>
            <a:r>
              <a:rPr lang="en-US" sz="2400" dirty="0"/>
              <a:t>Amongst several other titles, Dr. Shah is a talented national and international keynote speaker at healthcare conferences and has published over 50 peer-reviewed articles in the field of quality management.</a:t>
            </a:r>
          </a:p>
          <a:p>
            <a:endParaRPr lang="en-US" sz="2000" dirty="0">
              <a:solidFill>
                <a:schemeClr val="tx2"/>
              </a:solidFill>
            </a:endParaRPr>
          </a:p>
        </p:txBody>
      </p:sp>
      <p:sp>
        <p:nvSpPr>
          <p:cNvPr id="15" name="TextBox 14">
            <a:extLst>
              <a:ext uri="{FF2B5EF4-FFF2-40B4-BE49-F238E27FC236}">
                <a16:creationId xmlns:a16="http://schemas.microsoft.com/office/drawing/2014/main" id="{A74C0026-6F66-843F-CB8E-5B39A307A7F6}"/>
              </a:ext>
            </a:extLst>
          </p:cNvPr>
          <p:cNvSpPr txBox="1"/>
          <p:nvPr/>
        </p:nvSpPr>
        <p:spPr>
          <a:xfrm>
            <a:off x="-911283" y="4789556"/>
            <a:ext cx="5600698" cy="707886"/>
          </a:xfrm>
          <a:prstGeom prst="rect">
            <a:avLst/>
          </a:prstGeom>
          <a:noFill/>
        </p:spPr>
        <p:txBody>
          <a:bodyPr wrap="square" rtlCol="0">
            <a:spAutoFit/>
          </a:bodyPr>
          <a:lstStyle/>
          <a:p>
            <a:pPr algn="r"/>
            <a:r>
              <a:rPr lang="en-US" sz="4000" spc="500" dirty="0">
                <a:solidFill>
                  <a:schemeClr val="accent1"/>
                </a:solidFill>
                <a:latin typeface="+mj-lt"/>
              </a:rPr>
              <a:t>Dr. Amar Shah</a:t>
            </a:r>
            <a:endParaRPr lang="en-US" sz="4000" dirty="0">
              <a:solidFill>
                <a:schemeClr val="accent1"/>
              </a:solidFill>
              <a:latin typeface="+mj-lt"/>
            </a:endParaRPr>
          </a:p>
        </p:txBody>
      </p:sp>
      <p:pic>
        <p:nvPicPr>
          <p:cNvPr id="6" name="Picture 5" descr="A person wearing glasses and a suit&#10;&#10;Description automatically generated">
            <a:extLst>
              <a:ext uri="{FF2B5EF4-FFF2-40B4-BE49-F238E27FC236}">
                <a16:creationId xmlns:a16="http://schemas.microsoft.com/office/drawing/2014/main" id="{C33E8BF8-1D81-06AE-41C2-5E4214058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5022" y="2714030"/>
            <a:ext cx="3827165" cy="4858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56373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ptos" panose="02110004020202020204"/>
            </a:endParaRPr>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1638" y="0"/>
            <a:ext cx="14944725" cy="10287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2496" y="0"/>
            <a:ext cx="14923008" cy="10287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9D508C6-AAF7-A284-5C71-5206DCB09FA4}"/>
              </a:ext>
            </a:extLst>
          </p:cNvPr>
          <p:cNvSpPr>
            <a:spLocks noGrp="1"/>
          </p:cNvSpPr>
          <p:nvPr>
            <p:ph type="ctrTitle"/>
          </p:nvPr>
        </p:nvSpPr>
        <p:spPr>
          <a:xfrm>
            <a:off x="2286005" y="2419351"/>
            <a:ext cx="13716000" cy="4726115"/>
          </a:xfrm>
        </p:spPr>
        <p:txBody>
          <a:bodyPr anchor="ctr">
            <a:normAutofit/>
          </a:bodyPr>
          <a:lstStyle/>
          <a:p>
            <a:r>
              <a:rPr lang="en-GB" sz="8100" i="1" dirty="0"/>
              <a:t>What does it really take </a:t>
            </a:r>
            <a:br>
              <a:rPr lang="en-GB" sz="8100" i="1" dirty="0"/>
            </a:br>
            <a:r>
              <a:rPr lang="en-GB" sz="8100" i="1" dirty="0"/>
              <a:t>to create a culture of </a:t>
            </a:r>
            <a:br>
              <a:rPr lang="en-GB" sz="8100" i="1" dirty="0"/>
            </a:br>
            <a:r>
              <a:rPr lang="en-GB" sz="8100" i="1" dirty="0"/>
              <a:t>continuous improvement?</a:t>
            </a:r>
          </a:p>
        </p:txBody>
      </p:sp>
      <p:sp>
        <p:nvSpPr>
          <p:cNvPr id="3" name="Subtitle 2">
            <a:extLst>
              <a:ext uri="{FF2B5EF4-FFF2-40B4-BE49-F238E27FC236}">
                <a16:creationId xmlns:a16="http://schemas.microsoft.com/office/drawing/2014/main" id="{57B81C84-0E2E-99BF-18D0-4095D9606CC8}"/>
              </a:ext>
            </a:extLst>
          </p:cNvPr>
          <p:cNvSpPr>
            <a:spLocks noGrp="1"/>
          </p:cNvSpPr>
          <p:nvPr>
            <p:ph type="subTitle" idx="1"/>
          </p:nvPr>
        </p:nvSpPr>
        <p:spPr>
          <a:xfrm>
            <a:off x="2950368" y="8467726"/>
            <a:ext cx="12387264" cy="947738"/>
          </a:xfrm>
        </p:spPr>
        <p:txBody>
          <a:bodyPr anchor="ctr">
            <a:normAutofit/>
          </a:bodyPr>
          <a:lstStyle/>
          <a:p>
            <a:r>
              <a:rPr lang="en-GB" sz="4200"/>
              <a:t>Dr Amar Shah</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0" y="8287179"/>
            <a:ext cx="7132320" cy="4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067150049"/>
      </p:ext>
    </p:extLst>
  </p:cSld>
  <p:clrMapOvr>
    <a:masterClrMapping/>
  </p:clrMapOvr>
</p:sld>
</file>

<file path=ppt/theme/theme1.xml><?xml version="1.0" encoding="utf-8"?>
<a:theme xmlns:a="http://schemas.openxmlformats.org/drawingml/2006/main" name="GENARAL LAYOUTS">
  <a:themeElements>
    <a:clrScheme name="HQC">
      <a:dk1>
        <a:srgbClr val="002A3A"/>
      </a:dk1>
      <a:lt1>
        <a:srgbClr val="FFFFFF"/>
      </a:lt1>
      <a:dk2>
        <a:srgbClr val="5C5C5C"/>
      </a:dk2>
      <a:lt2>
        <a:srgbClr val="F2F2F2"/>
      </a:lt2>
      <a:accent1>
        <a:srgbClr val="005EB8"/>
      </a:accent1>
      <a:accent2>
        <a:srgbClr val="005EB8"/>
      </a:accent2>
      <a:accent3>
        <a:srgbClr val="005EB8"/>
      </a:accent3>
      <a:accent4>
        <a:srgbClr val="005EB8"/>
      </a:accent4>
      <a:accent5>
        <a:srgbClr val="005EB8"/>
      </a:accent5>
      <a:accent6>
        <a:srgbClr val="005EB8"/>
      </a:accent6>
      <a:hlink>
        <a:srgbClr val="005EB8"/>
      </a:hlink>
      <a:folHlink>
        <a:srgbClr val="005EB8"/>
      </a:folHlink>
    </a:clrScheme>
    <a:fontScheme name="Custom 2">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HQC PowerPoint Template - 2024.pptx" id="{0179A83A-B782-49E4-A9A3-31AF61FAFE73}" vid="{78EDCB42-D3C3-477B-958B-5CB1654495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341ddba-c0f6-4f85-ad77-57fbd4b17964">
      <Terms xmlns="http://schemas.microsoft.com/office/infopath/2007/PartnerControls"/>
    </lcf76f155ced4ddcb4097134ff3c332f>
    <TaxCatchAll xmlns="ef9bd79a-7ece-4101-8c03-b9775f52077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4345CE2D1BD449B4FABC82C3D45298" ma:contentTypeVersion="11" ma:contentTypeDescription="Create a new document." ma:contentTypeScope="" ma:versionID="1bf8ea0729f3f657358f5703954c9c3a">
  <xsd:schema xmlns:xsd="http://www.w3.org/2001/XMLSchema" xmlns:xs="http://www.w3.org/2001/XMLSchema" xmlns:p="http://schemas.microsoft.com/office/2006/metadata/properties" xmlns:ns2="8341ddba-c0f6-4f85-ad77-57fbd4b17964" xmlns:ns3="ef9bd79a-7ece-4101-8c03-b9775f52077a" targetNamespace="http://schemas.microsoft.com/office/2006/metadata/properties" ma:root="true" ma:fieldsID="b1c5035ed560d1ae31ad1f1d9031acb3" ns2:_="" ns3:_="">
    <xsd:import namespace="8341ddba-c0f6-4f85-ad77-57fbd4b17964"/>
    <xsd:import namespace="ef9bd79a-7ece-4101-8c03-b9775f5207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1ddba-c0f6-4f85-ad77-57fbd4b17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a23667e-4e8a-43b2-bdba-34ff01391ff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9bd79a-7ece-4101-8c03-b9775f5207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d9ae953-54c5-44fc-bc63-f2bd87d38f69}" ma:internalName="TaxCatchAll" ma:showField="CatchAllData" ma:web="ef9bd79a-7ece-4101-8c03-b9775f5207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A2A628-0840-4F3A-A825-3EF3548BDEDA}">
  <ds:schemaRefs>
    <ds:schemaRef ds:uri="http://schemas.microsoft.com/sharepoint/v3/contenttype/forms"/>
  </ds:schemaRefs>
</ds:datastoreItem>
</file>

<file path=customXml/itemProps2.xml><?xml version="1.0" encoding="utf-8"?>
<ds:datastoreItem xmlns:ds="http://schemas.openxmlformats.org/officeDocument/2006/customXml" ds:itemID="{233ED5C4-CF97-4023-A0F0-FFC7FD4763E2}">
  <ds:schemaRefs>
    <ds:schemaRef ds:uri="http://schemas.openxmlformats.org/package/2006/metadata/core-properties"/>
    <ds:schemaRef ds:uri="ef9bd79a-7ece-4101-8c03-b9775f52077a"/>
    <ds:schemaRef ds:uri="http://www.w3.org/XML/1998/namespace"/>
    <ds:schemaRef ds:uri="http://purl.org/dc/elements/1.1/"/>
    <ds:schemaRef ds:uri="http://schemas.microsoft.com/office/2006/documentManagement/types"/>
    <ds:schemaRef ds:uri="8341ddba-c0f6-4f85-ad77-57fbd4b17964"/>
    <ds:schemaRef ds:uri="http://schemas.microsoft.com/office/infopath/2007/PartnerControls"/>
    <ds:schemaRef ds:uri="http://purl.org/dc/term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F4A6B0B-F1A6-4F7E-8313-CAB1FEEECE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1ddba-c0f6-4f85-ad77-57fbd4b17964"/>
    <ds:schemaRef ds:uri="ef9bd79a-7ece-4101-8c03-b9775f5207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HQC PowerPoint Template - 2024 final</Template>
  <TotalTime>883</TotalTime>
  <Words>656</Words>
  <Application>Microsoft Office PowerPoint</Application>
  <PresentationFormat>Custom</PresentationFormat>
  <Paragraphs>111</Paragraphs>
  <Slides>34</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Arial</vt:lpstr>
      <vt:lpstr>Aptos Display</vt:lpstr>
      <vt:lpstr>Franklin Gothic Medium</vt:lpstr>
      <vt:lpstr>Montserrat</vt:lpstr>
      <vt:lpstr>Calibri</vt:lpstr>
      <vt:lpstr>Roboto Light</vt:lpstr>
      <vt:lpstr>Montserrat Bold</vt:lpstr>
      <vt:lpstr>Franklin Gothic Book</vt:lpstr>
      <vt:lpstr>Calibri Light</vt:lpstr>
      <vt:lpstr>Source Sans Pro</vt:lpstr>
      <vt:lpstr>Aptos</vt:lpstr>
      <vt:lpstr>GENARAL LAYOUTS</vt:lpstr>
      <vt:lpstr>Office Theme</vt:lpstr>
      <vt:lpstr>1_Office Theme</vt:lpstr>
      <vt:lpstr>PowerPoint Presentation</vt:lpstr>
      <vt:lpstr>PowerPoint Presentation</vt:lpstr>
      <vt:lpstr>Chat Function</vt:lpstr>
      <vt:lpstr>PowerPoint Presentation</vt:lpstr>
      <vt:lpstr>PowerPoint Presentation</vt:lpstr>
      <vt:lpstr>PowerPoint Presentation</vt:lpstr>
      <vt:lpstr>PowerPoint Presentation</vt:lpstr>
      <vt:lpstr>PowerPoint Presentation</vt:lpstr>
      <vt:lpstr>What does it really take  to create a culture of  continuous improvement?</vt:lpstr>
      <vt:lpstr>PowerPoint Presentation</vt:lpstr>
      <vt:lpstr>PowerPoint Presentation</vt:lpstr>
      <vt:lpstr>What are the core characteristics of improvement?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this create?</vt:lpstr>
      <vt:lpstr>When demand outstrips your capacity…</vt:lpstr>
      <vt:lpstr>Better safety solutions…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Kruger, Brooke (HQC)</dc:creator>
  <cp:lastModifiedBy>Kruger, Brooke (HQC)</cp:lastModifiedBy>
  <cp:revision>1</cp:revision>
  <dcterms:created xsi:type="dcterms:W3CDTF">2024-10-17T15:52:51Z</dcterms:created>
  <dcterms:modified xsi:type="dcterms:W3CDTF">2025-02-20T19:58:54Z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0x010100184345CE2D1BD449B4FABC82C3D45298</vt:lpwstr>
  </property>
  <property fmtid="{D5CDD505-2E9C-101B-9397-08002B2CF9AE}" pid="3" name="MediaServiceImageTags">
    <vt:lpwstr/>
  </property>
</Properties>
</file>